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1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80" r:id="rId3"/>
    <p:sldId id="278" r:id="rId4"/>
    <p:sldId id="276" r:id="rId5"/>
    <p:sldId id="284" r:id="rId6"/>
    <p:sldId id="279" r:id="rId7"/>
    <p:sldId id="283" r:id="rId8"/>
    <p:sldId id="289" r:id="rId9"/>
    <p:sldId id="288" r:id="rId10"/>
    <p:sldId id="262" r:id="rId11"/>
    <p:sldId id="259" r:id="rId12"/>
    <p:sldId id="270" r:id="rId13"/>
    <p:sldId id="285" r:id="rId14"/>
    <p:sldId id="290" r:id="rId15"/>
    <p:sldId id="274" r:id="rId16"/>
    <p:sldId id="275" r:id="rId17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4E07"/>
    <a:srgbClr val="FF8F5E"/>
    <a:srgbClr val="FF9E7F"/>
    <a:srgbClr val="00843C"/>
    <a:srgbClr val="FF4843"/>
    <a:srgbClr val="FF425A"/>
    <a:srgbClr val="FF1F00"/>
    <a:srgbClr val="FF0000"/>
    <a:srgbClr val="00FA00"/>
    <a:srgbClr val="B38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42"/>
    <p:restoredTop sz="87665"/>
  </p:normalViewPr>
  <p:slideViewPr>
    <p:cSldViewPr snapToGrid="0" snapToObjects="1">
      <p:cViewPr varScale="1">
        <p:scale>
          <a:sx n="180" d="100"/>
          <a:sy n="180" d="100"/>
        </p:scale>
        <p:origin x="1032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4723E-6A3F-5F41-8138-E10E5EE5B18C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243BE-7BB7-E447-9E45-282CDD803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52631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13A4D-A3CA-2B44-8A5C-2D1E205D70FA}" type="datetimeFigureOut">
              <a:rPr kumimoji="1" lang="zh-CN" altLang="en-US" smtClean="0"/>
              <a:t>2021/7/12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6BAE5-FDB7-B34F-9FFD-A6DA036FDA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15140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400" kern="1200">
              <a:solidFill>
                <a:srgbClr val="0070C0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9074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5013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重点不是说明这个命令，而是表达</a:t>
            </a:r>
            <a:r>
              <a:rPr kumimoji="1" lang="en-US" altLang="zh-CN" dirty="0"/>
              <a:t>git</a:t>
            </a:r>
            <a:r>
              <a:rPr kumimoji="1" lang="zh-CN" altLang="en-US" dirty="0"/>
              <a:t>对历史的完整控制力！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6705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226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4171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919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912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053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3538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5539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1152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复合操作：</a:t>
            </a:r>
            <a:endParaRPr kumimoji="1" lang="en-US" altLang="zh-CN" dirty="0"/>
          </a:p>
          <a:p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pull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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fetch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+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merge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pull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--rebase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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fetch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+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rebase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2350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0501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复合操作：</a:t>
            </a:r>
            <a:endParaRPr kumimoji="1" lang="en-US" altLang="zh-CN" dirty="0"/>
          </a:p>
          <a:p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pull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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fetch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&amp;&amp;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merge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pull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--rebase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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fetch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&amp;&amp;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rebase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6455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nsch\Desktop\O14ThemesHandoffs\WorkingFiles\FinalHanoff\Sketchbook\Cover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2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 rot="20533676">
            <a:off x="618027" y="2942261"/>
            <a:ext cx="2508736" cy="1895616"/>
            <a:chOff x="494947" y="417279"/>
            <a:chExt cx="2417578" cy="2421351"/>
          </a:xfrm>
        </p:grpSpPr>
        <p:sp>
          <p:nvSpPr>
            <p:cNvPr id="12" name="Freeform 11"/>
            <p:cNvSpPr/>
            <p:nvPr/>
          </p:nvSpPr>
          <p:spPr>
            <a:xfrm>
              <a:off x="494947" y="494484"/>
              <a:ext cx="2328384" cy="2344146"/>
            </a:xfrm>
            <a:custGeom>
              <a:avLst/>
              <a:gdLst>
                <a:gd name="connsiteX0" fmla="*/ 94077 w 2328384"/>
                <a:gd name="connsiteY0" fmla="*/ 0 h 2344146"/>
                <a:gd name="connsiteX1" fmla="*/ 0 w 2328384"/>
                <a:gd name="connsiteY1" fmla="*/ 2344146 h 2344146"/>
                <a:gd name="connsiteX2" fmla="*/ 2328384 w 2328384"/>
                <a:gd name="connsiteY2" fmla="*/ 2250067 h 2344146"/>
                <a:gd name="connsiteX3" fmla="*/ 94077 w 2328384"/>
                <a:gd name="connsiteY3" fmla="*/ 0 h 234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384" h="2344146">
                  <a:moveTo>
                    <a:pt x="94077" y="0"/>
                  </a:moveTo>
                  <a:lnTo>
                    <a:pt x="0" y="2344146"/>
                  </a:lnTo>
                  <a:lnTo>
                    <a:pt x="2328384" y="2250067"/>
                  </a:lnTo>
                  <a:lnTo>
                    <a:pt x="9407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100">
                    <a:alpha val="31000"/>
                  </a:srgbClr>
                </a:gs>
                <a:gs pos="49000">
                  <a:srgbClr val="FEFFFF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12700" dir="5400000" rotWithShape="0">
                <a:srgbClr val="000000">
                  <a:alpha val="37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935" y="417279"/>
              <a:ext cx="2321590" cy="2321590"/>
            </a:xfrm>
            <a:prstGeom prst="rect">
              <a:avLst/>
            </a:prstGeom>
            <a:gradFill flip="none" rotWithShape="1">
              <a:gsLst>
                <a:gs pos="0">
                  <a:srgbClr val="FAE148"/>
                </a:gs>
                <a:gs pos="100000">
                  <a:srgbClr val="FFEB63"/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pic>
          <p:nvPicPr>
            <p:cNvPr id="14" name="Picture 13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456" y="436040"/>
              <a:ext cx="404704" cy="461174"/>
            </a:xfrm>
            <a:prstGeom prst="rect">
              <a:avLst/>
            </a:prstGeom>
          </p:spPr>
        </p:pic>
        <p:pic>
          <p:nvPicPr>
            <p:cNvPr id="15" name="Picture 14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37932" y="2282410"/>
              <a:ext cx="404704" cy="461174"/>
            </a:xfrm>
            <a:prstGeom prst="rect">
              <a:avLst/>
            </a:prstGeom>
          </p:spPr>
        </p:pic>
      </p:grpSp>
      <p:pic>
        <p:nvPicPr>
          <p:cNvPr id="8" name="Picture 7" descr="TitleCar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3346">
            <a:off x="2856203" y="1940882"/>
            <a:ext cx="5773084" cy="28881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3339809" y="2261844"/>
            <a:ext cx="4847038" cy="1199792"/>
          </a:xfrm>
        </p:spPr>
        <p:txBody>
          <a:bodyPr anchor="b"/>
          <a:lstStyle>
            <a:lvl1pPr>
              <a:defRPr sz="3600">
                <a:solidFill>
                  <a:srgbClr val="000100"/>
                </a:solidFill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3200499" y="3575187"/>
            <a:ext cx="4836456" cy="780634"/>
          </a:xfrm>
        </p:spPr>
        <p:txBody>
          <a:bodyPr>
            <a:normAutofit/>
          </a:bodyPr>
          <a:lstStyle>
            <a:lvl1pPr marL="0" indent="0" algn="ctr">
              <a:buNone/>
              <a:defRPr sz="1350">
                <a:solidFill>
                  <a:srgbClr val="000100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0520000">
            <a:off x="963293" y="3796155"/>
            <a:ext cx="1968535" cy="401243"/>
          </a:xfrm>
        </p:spPr>
        <p:txBody>
          <a:bodyPr anchor="t"/>
          <a:lstStyle>
            <a:lvl1pPr algn="ctr">
              <a:defRPr sz="1650">
                <a:solidFill>
                  <a:schemeClr val="accent1"/>
                </a:solidFill>
              </a:defRPr>
            </a:lvl1pPr>
          </a:lstStyle>
          <a:p>
            <a:fld id="{154729D6-5E0C-C241-9DCE-F26D0DD4FF36}" type="datetime3">
              <a:rPr lang="zh-CN" altLang="en-US" smtClean="0"/>
              <a:t>2021年7月12日星期一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0520000">
            <a:off x="647593" y="3101509"/>
            <a:ext cx="2085881" cy="626258"/>
          </a:xfrm>
        </p:spPr>
        <p:txBody>
          <a:bodyPr anchor="ctr"/>
          <a:lstStyle>
            <a:lvl1pPr algn="l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0520000">
            <a:off x="1981439" y="4132357"/>
            <a:ext cx="738180" cy="319955"/>
          </a:xfrm>
        </p:spPr>
        <p:txBody>
          <a:bodyPr/>
          <a:lstStyle>
            <a:lvl1pPr algn="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AC5B1FEA-406A-7749-A5C3-DDCB5F67A4C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coverBan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10075"/>
            <a:ext cx="9144000" cy="247650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59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2D7AB-EE94-D547-870D-1056145E768A}" type="datetime3">
              <a:rPr kumimoji="1" lang="zh-CN" altLang="en-US" smtClean="0"/>
              <a:t>2021年7月12日星期一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12709"/>
            <a:ext cx="1963320" cy="410214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1280" y="628649"/>
            <a:ext cx="5907840" cy="388620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E8C5-BD66-AB4E-AF77-A3454FC056BD}" type="datetime3">
              <a:rPr kumimoji="1" lang="zh-CN" altLang="en-US" smtClean="0"/>
              <a:t>2021年7月12日星期一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CAD1D-F577-E846-8D6C-4B60E0E65113}" type="datetime3">
              <a:rPr kumimoji="1" lang="zh-CN" altLang="en-US" smtClean="0"/>
              <a:t>2021年7月12日星期一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1" y="1123495"/>
            <a:ext cx="8041439" cy="1572944"/>
          </a:xfrm>
        </p:spPr>
        <p:txBody>
          <a:bodyPr anchor="b"/>
          <a:lstStyle>
            <a:lvl1pPr algn="ctr">
              <a:defRPr sz="36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815802"/>
            <a:ext cx="7467601" cy="1125140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5C97-B947-D14F-BF93-C8A56C0EDBA5}" type="datetime3">
              <a:rPr lang="zh-CN" altLang="en-US" smtClean="0"/>
              <a:t>2021年7月12日星期一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295C2-CCE8-584A-B951-ABD47299C1A2}" type="datetime3">
              <a:rPr kumimoji="1" lang="zh-CN" altLang="en-US" smtClean="0"/>
              <a:t>2021年7月12日星期一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41248" y="1529334"/>
            <a:ext cx="3657600" cy="296265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1529334"/>
            <a:ext cx="3657600" cy="296265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1528792"/>
            <a:ext cx="3017520" cy="406796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1091" y="1528790"/>
            <a:ext cx="3014708" cy="406796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00AA3-C134-D547-A42E-30522BF05F19}" type="datetime3">
              <a:rPr kumimoji="1" lang="zh-CN" altLang="en-US" smtClean="0"/>
              <a:t>2021年7月12日星期一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6" name="Freeform 22"/>
          <p:cNvSpPr>
            <a:spLocks/>
          </p:cNvSpPr>
          <p:nvPr/>
        </p:nvSpPr>
        <p:spPr bwMode="auto">
          <a:xfrm rot="20274567">
            <a:off x="3933638" y="3210752"/>
            <a:ext cx="1288495" cy="541897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548461" y="537763"/>
                </a:moveTo>
                <a:lnTo>
                  <a:pt x="548461" y="537763"/>
                </a:lnTo>
                <a:lnTo>
                  <a:pt x="548461" y="537763"/>
                </a:lnTo>
                <a:close/>
                <a:moveTo>
                  <a:pt x="547489" y="536791"/>
                </a:moveTo>
                <a:lnTo>
                  <a:pt x="548461" y="537763"/>
                </a:lnTo>
                <a:lnTo>
                  <a:pt x="546516" y="536791"/>
                </a:lnTo>
                <a:lnTo>
                  <a:pt x="544572" y="535818"/>
                </a:lnTo>
                <a:close/>
                <a:moveTo>
                  <a:pt x="338413" y="443436"/>
                </a:moveTo>
                <a:lnTo>
                  <a:pt x="340357" y="444408"/>
                </a:lnTo>
                <a:lnTo>
                  <a:pt x="339385" y="444408"/>
                </a:lnTo>
                <a:close/>
                <a:moveTo>
                  <a:pt x="337440" y="442463"/>
                </a:moveTo>
                <a:lnTo>
                  <a:pt x="338413" y="443436"/>
                </a:lnTo>
                <a:lnTo>
                  <a:pt x="338412" y="443436"/>
                </a:lnTo>
                <a:close/>
                <a:moveTo>
                  <a:pt x="334522" y="440518"/>
                </a:moveTo>
                <a:lnTo>
                  <a:pt x="334523" y="441491"/>
                </a:lnTo>
                <a:lnTo>
                  <a:pt x="333550" y="441491"/>
                </a:lnTo>
                <a:lnTo>
                  <a:pt x="331605" y="439546"/>
                </a:lnTo>
                <a:close/>
                <a:moveTo>
                  <a:pt x="644733" y="565964"/>
                </a:moveTo>
                <a:lnTo>
                  <a:pt x="642788" y="565964"/>
                </a:lnTo>
                <a:lnTo>
                  <a:pt x="641816" y="565964"/>
                </a:lnTo>
                <a:lnTo>
                  <a:pt x="641816" y="565964"/>
                </a:lnTo>
                <a:close/>
                <a:moveTo>
                  <a:pt x="457051" y="488168"/>
                </a:moveTo>
                <a:lnTo>
                  <a:pt x="458996" y="489140"/>
                </a:lnTo>
                <a:lnTo>
                  <a:pt x="458993" y="489139"/>
                </a:lnTo>
                <a:close/>
                <a:moveTo>
                  <a:pt x="243112" y="383144"/>
                </a:moveTo>
                <a:lnTo>
                  <a:pt x="244085" y="384117"/>
                </a:lnTo>
                <a:lnTo>
                  <a:pt x="244085" y="384117"/>
                </a:lnTo>
                <a:close/>
                <a:moveTo>
                  <a:pt x="781848" y="599027"/>
                </a:moveTo>
                <a:lnTo>
                  <a:pt x="781848" y="599027"/>
                </a:lnTo>
                <a:lnTo>
                  <a:pt x="780876" y="599027"/>
                </a:lnTo>
                <a:close/>
                <a:moveTo>
                  <a:pt x="242140" y="366612"/>
                </a:moveTo>
                <a:lnTo>
                  <a:pt x="244085" y="368557"/>
                </a:lnTo>
                <a:lnTo>
                  <a:pt x="241797" y="366956"/>
                </a:lnTo>
                <a:close/>
                <a:moveTo>
                  <a:pt x="141978" y="301458"/>
                </a:moveTo>
                <a:lnTo>
                  <a:pt x="141978" y="301459"/>
                </a:lnTo>
                <a:lnTo>
                  <a:pt x="141977" y="301459"/>
                </a:lnTo>
                <a:close/>
                <a:moveTo>
                  <a:pt x="142950" y="301458"/>
                </a:moveTo>
                <a:lnTo>
                  <a:pt x="142950" y="302430"/>
                </a:lnTo>
                <a:lnTo>
                  <a:pt x="141978" y="301459"/>
                </a:lnTo>
                <a:close/>
                <a:moveTo>
                  <a:pt x="979256" y="620421"/>
                </a:moveTo>
                <a:lnTo>
                  <a:pt x="979165" y="620512"/>
                </a:lnTo>
                <a:lnTo>
                  <a:pt x="978283" y="620421"/>
                </a:lnTo>
                <a:close/>
                <a:moveTo>
                  <a:pt x="93355" y="247974"/>
                </a:moveTo>
                <a:lnTo>
                  <a:pt x="94328" y="248946"/>
                </a:lnTo>
                <a:lnTo>
                  <a:pt x="94328" y="249919"/>
                </a:lnTo>
                <a:close/>
                <a:moveTo>
                  <a:pt x="1075528" y="637925"/>
                </a:moveTo>
                <a:lnTo>
                  <a:pt x="1075528" y="637925"/>
                </a:lnTo>
                <a:lnTo>
                  <a:pt x="1074555" y="637925"/>
                </a:lnTo>
                <a:close/>
                <a:moveTo>
                  <a:pt x="47650" y="177958"/>
                </a:moveTo>
                <a:lnTo>
                  <a:pt x="49595" y="178930"/>
                </a:lnTo>
                <a:lnTo>
                  <a:pt x="49595" y="180875"/>
                </a:lnTo>
                <a:lnTo>
                  <a:pt x="51540" y="183792"/>
                </a:lnTo>
                <a:lnTo>
                  <a:pt x="50568" y="184764"/>
                </a:lnTo>
                <a:lnTo>
                  <a:pt x="49595" y="184765"/>
                </a:lnTo>
                <a:lnTo>
                  <a:pt x="48623" y="183792"/>
                </a:lnTo>
                <a:lnTo>
                  <a:pt x="46678" y="182820"/>
                </a:lnTo>
                <a:lnTo>
                  <a:pt x="45705" y="179903"/>
                </a:lnTo>
                <a:lnTo>
                  <a:pt x="46678" y="179902"/>
                </a:lnTo>
                <a:lnTo>
                  <a:pt x="46678" y="178930"/>
                </a:lnTo>
                <a:close/>
                <a:moveTo>
                  <a:pt x="35008" y="156564"/>
                </a:moveTo>
                <a:lnTo>
                  <a:pt x="36953" y="159157"/>
                </a:lnTo>
                <a:lnTo>
                  <a:pt x="36953" y="159481"/>
                </a:lnTo>
                <a:close/>
                <a:moveTo>
                  <a:pt x="25284" y="133225"/>
                </a:moveTo>
                <a:lnTo>
                  <a:pt x="28201" y="141005"/>
                </a:lnTo>
                <a:lnTo>
                  <a:pt x="30146" y="144894"/>
                </a:lnTo>
                <a:lnTo>
                  <a:pt x="33063" y="147811"/>
                </a:lnTo>
                <a:lnTo>
                  <a:pt x="33063" y="146839"/>
                </a:lnTo>
                <a:lnTo>
                  <a:pt x="34036" y="148784"/>
                </a:lnTo>
                <a:lnTo>
                  <a:pt x="35008" y="151701"/>
                </a:lnTo>
                <a:lnTo>
                  <a:pt x="34036" y="149756"/>
                </a:lnTo>
                <a:lnTo>
                  <a:pt x="33064" y="148784"/>
                </a:lnTo>
                <a:lnTo>
                  <a:pt x="32091" y="149756"/>
                </a:lnTo>
                <a:lnTo>
                  <a:pt x="25284" y="137114"/>
                </a:lnTo>
                <a:lnTo>
                  <a:pt x="26256" y="137115"/>
                </a:lnTo>
                <a:lnTo>
                  <a:pt x="25284" y="136142"/>
                </a:lnTo>
                <a:close/>
                <a:moveTo>
                  <a:pt x="1277796" y="622366"/>
                </a:moveTo>
                <a:lnTo>
                  <a:pt x="1283631" y="625284"/>
                </a:lnTo>
                <a:lnTo>
                  <a:pt x="1285576" y="628201"/>
                </a:lnTo>
                <a:lnTo>
                  <a:pt x="1287521" y="630146"/>
                </a:lnTo>
                <a:lnTo>
                  <a:pt x="1288494" y="634036"/>
                </a:lnTo>
                <a:lnTo>
                  <a:pt x="1287521" y="637926"/>
                </a:lnTo>
                <a:lnTo>
                  <a:pt x="1285576" y="642788"/>
                </a:lnTo>
                <a:lnTo>
                  <a:pt x="1282659" y="646677"/>
                </a:lnTo>
                <a:lnTo>
                  <a:pt x="1277797" y="650567"/>
                </a:lnTo>
                <a:lnTo>
                  <a:pt x="1271962" y="654457"/>
                </a:lnTo>
                <a:lnTo>
                  <a:pt x="1264183" y="658347"/>
                </a:lnTo>
                <a:lnTo>
                  <a:pt x="1255431" y="662237"/>
                </a:lnTo>
                <a:lnTo>
                  <a:pt x="1235982" y="670016"/>
                </a:lnTo>
                <a:lnTo>
                  <a:pt x="1215560" y="676824"/>
                </a:lnTo>
                <a:lnTo>
                  <a:pt x="1207780" y="680713"/>
                </a:lnTo>
                <a:lnTo>
                  <a:pt x="1199028" y="685575"/>
                </a:lnTo>
                <a:lnTo>
                  <a:pt x="1179579" y="698217"/>
                </a:lnTo>
                <a:lnTo>
                  <a:pt x="1146516" y="722528"/>
                </a:lnTo>
                <a:lnTo>
                  <a:pt x="1140681" y="722529"/>
                </a:lnTo>
                <a:lnTo>
                  <a:pt x="1137764" y="721556"/>
                </a:lnTo>
                <a:lnTo>
                  <a:pt x="1129985" y="714748"/>
                </a:lnTo>
                <a:lnTo>
                  <a:pt x="1137764" y="708914"/>
                </a:lnTo>
                <a:lnTo>
                  <a:pt x="1146516" y="703079"/>
                </a:lnTo>
                <a:lnTo>
                  <a:pt x="1156241" y="696273"/>
                </a:lnTo>
                <a:lnTo>
                  <a:pt x="1168883" y="690437"/>
                </a:lnTo>
                <a:lnTo>
                  <a:pt x="1209726" y="669044"/>
                </a:lnTo>
                <a:lnTo>
                  <a:pt x="1220422" y="662237"/>
                </a:lnTo>
                <a:lnTo>
                  <a:pt x="1229174" y="655429"/>
                </a:lnTo>
                <a:lnTo>
                  <a:pt x="1237926" y="647649"/>
                </a:lnTo>
                <a:lnTo>
                  <a:pt x="1243761" y="639870"/>
                </a:lnTo>
                <a:lnTo>
                  <a:pt x="1243761" y="639870"/>
                </a:lnTo>
                <a:lnTo>
                  <a:pt x="1245706" y="638898"/>
                </a:lnTo>
                <a:lnTo>
                  <a:pt x="1243275" y="638898"/>
                </a:lnTo>
                <a:lnTo>
                  <a:pt x="1242789" y="637925"/>
                </a:lnTo>
                <a:lnTo>
                  <a:pt x="1240844" y="635981"/>
                </a:lnTo>
                <a:lnTo>
                  <a:pt x="1237926" y="634036"/>
                </a:lnTo>
                <a:lnTo>
                  <a:pt x="1226257" y="630145"/>
                </a:lnTo>
                <a:lnTo>
                  <a:pt x="1207780" y="625284"/>
                </a:lnTo>
                <a:lnTo>
                  <a:pt x="1182496" y="620421"/>
                </a:lnTo>
                <a:lnTo>
                  <a:pt x="1113453" y="607780"/>
                </a:lnTo>
                <a:lnTo>
                  <a:pt x="1074555" y="600000"/>
                </a:lnTo>
                <a:lnTo>
                  <a:pt x="1060940" y="596110"/>
                </a:lnTo>
                <a:lnTo>
                  <a:pt x="1048299" y="592221"/>
                </a:lnTo>
                <a:lnTo>
                  <a:pt x="1036630" y="587358"/>
                </a:lnTo>
                <a:lnTo>
                  <a:pt x="1027877" y="583469"/>
                </a:lnTo>
                <a:lnTo>
                  <a:pt x="1020098" y="579579"/>
                </a:lnTo>
                <a:lnTo>
                  <a:pt x="1014263" y="574716"/>
                </a:lnTo>
                <a:lnTo>
                  <a:pt x="1009401" y="569854"/>
                </a:lnTo>
                <a:lnTo>
                  <a:pt x="1006483" y="564992"/>
                </a:lnTo>
                <a:lnTo>
                  <a:pt x="1002594" y="554295"/>
                </a:lnTo>
                <a:lnTo>
                  <a:pt x="1030795" y="566937"/>
                </a:lnTo>
                <a:lnTo>
                  <a:pt x="1058996" y="577634"/>
                </a:lnTo>
                <a:lnTo>
                  <a:pt x="1087197" y="587358"/>
                </a:lnTo>
                <a:lnTo>
                  <a:pt x="1116371" y="596110"/>
                </a:lnTo>
                <a:lnTo>
                  <a:pt x="1145544" y="602917"/>
                </a:lnTo>
                <a:lnTo>
                  <a:pt x="1174717" y="609725"/>
                </a:lnTo>
                <a:lnTo>
                  <a:pt x="1204863" y="614587"/>
                </a:lnTo>
                <a:lnTo>
                  <a:pt x="1234036" y="618476"/>
                </a:lnTo>
                <a:lnTo>
                  <a:pt x="1248623" y="618476"/>
                </a:lnTo>
                <a:lnTo>
                  <a:pt x="1260293" y="619449"/>
                </a:lnTo>
                <a:lnTo>
                  <a:pt x="1270017" y="620422"/>
                </a:lnTo>
                <a:close/>
                <a:moveTo>
                  <a:pt x="13614" y="101134"/>
                </a:moveTo>
                <a:lnTo>
                  <a:pt x="15560" y="104051"/>
                </a:lnTo>
                <a:lnTo>
                  <a:pt x="16532" y="104052"/>
                </a:lnTo>
                <a:lnTo>
                  <a:pt x="15559" y="105024"/>
                </a:lnTo>
                <a:lnTo>
                  <a:pt x="16532" y="109886"/>
                </a:lnTo>
                <a:lnTo>
                  <a:pt x="16532" y="110859"/>
                </a:lnTo>
                <a:lnTo>
                  <a:pt x="15559" y="110858"/>
                </a:lnTo>
                <a:lnTo>
                  <a:pt x="14587" y="108913"/>
                </a:lnTo>
                <a:lnTo>
                  <a:pt x="15559" y="108913"/>
                </a:lnTo>
                <a:lnTo>
                  <a:pt x="15559" y="106969"/>
                </a:lnTo>
                <a:lnTo>
                  <a:pt x="14587" y="105024"/>
                </a:lnTo>
                <a:lnTo>
                  <a:pt x="14587" y="103079"/>
                </a:lnTo>
                <a:close/>
                <a:moveTo>
                  <a:pt x="5835" y="22366"/>
                </a:moveTo>
                <a:lnTo>
                  <a:pt x="5835" y="23338"/>
                </a:lnTo>
                <a:lnTo>
                  <a:pt x="5658" y="22542"/>
                </a:lnTo>
                <a:close/>
                <a:moveTo>
                  <a:pt x="3890" y="14586"/>
                </a:moveTo>
                <a:lnTo>
                  <a:pt x="4862" y="15559"/>
                </a:lnTo>
                <a:lnTo>
                  <a:pt x="4862" y="18476"/>
                </a:lnTo>
                <a:lnTo>
                  <a:pt x="4668" y="18087"/>
                </a:lnTo>
                <a:close/>
                <a:moveTo>
                  <a:pt x="1884" y="3039"/>
                </a:move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5" y="8751"/>
                </a:lnTo>
                <a:lnTo>
                  <a:pt x="1945" y="13613"/>
                </a:lnTo>
                <a:lnTo>
                  <a:pt x="2917" y="13613"/>
                </a:lnTo>
                <a:lnTo>
                  <a:pt x="2917" y="14586"/>
                </a:lnTo>
                <a:lnTo>
                  <a:pt x="4668" y="18087"/>
                </a:lnTo>
                <a:lnTo>
                  <a:pt x="5658" y="22542"/>
                </a:lnTo>
                <a:lnTo>
                  <a:pt x="4862" y="23338"/>
                </a:lnTo>
                <a:lnTo>
                  <a:pt x="4862" y="24310"/>
                </a:lnTo>
                <a:lnTo>
                  <a:pt x="5835" y="25283"/>
                </a:lnTo>
                <a:lnTo>
                  <a:pt x="6807" y="27228"/>
                </a:lnTo>
                <a:lnTo>
                  <a:pt x="7780" y="34035"/>
                </a:lnTo>
                <a:lnTo>
                  <a:pt x="7780" y="36952"/>
                </a:lnTo>
                <a:lnTo>
                  <a:pt x="8752" y="40842"/>
                </a:lnTo>
                <a:lnTo>
                  <a:pt x="9725" y="44732"/>
                </a:lnTo>
                <a:lnTo>
                  <a:pt x="9724" y="48622"/>
                </a:lnTo>
                <a:lnTo>
                  <a:pt x="7780" y="44732"/>
                </a:lnTo>
                <a:lnTo>
                  <a:pt x="5835" y="40842"/>
                </a:lnTo>
                <a:lnTo>
                  <a:pt x="6807" y="48622"/>
                </a:lnTo>
                <a:lnTo>
                  <a:pt x="8752" y="50567"/>
                </a:lnTo>
                <a:lnTo>
                  <a:pt x="10697" y="55429"/>
                </a:lnTo>
                <a:lnTo>
                  <a:pt x="10697" y="56401"/>
                </a:lnTo>
                <a:lnTo>
                  <a:pt x="12642" y="60291"/>
                </a:lnTo>
                <a:lnTo>
                  <a:pt x="13614" y="62236"/>
                </a:lnTo>
                <a:lnTo>
                  <a:pt x="14587" y="65153"/>
                </a:lnTo>
                <a:lnTo>
                  <a:pt x="17504" y="79740"/>
                </a:lnTo>
                <a:lnTo>
                  <a:pt x="20422" y="91410"/>
                </a:lnTo>
                <a:lnTo>
                  <a:pt x="19449" y="92382"/>
                </a:lnTo>
                <a:lnTo>
                  <a:pt x="22367" y="96271"/>
                </a:lnTo>
                <a:lnTo>
                  <a:pt x="23339" y="100162"/>
                </a:lnTo>
                <a:lnTo>
                  <a:pt x="27229" y="109886"/>
                </a:lnTo>
                <a:lnTo>
                  <a:pt x="29174" y="116693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1" y="133225"/>
                </a:lnTo>
                <a:lnTo>
                  <a:pt x="41816" y="144894"/>
                </a:lnTo>
                <a:lnTo>
                  <a:pt x="47650" y="154619"/>
                </a:lnTo>
                <a:lnTo>
                  <a:pt x="58347" y="176013"/>
                </a:lnTo>
                <a:lnTo>
                  <a:pt x="56402" y="174068"/>
                </a:lnTo>
                <a:lnTo>
                  <a:pt x="57375" y="176012"/>
                </a:lnTo>
                <a:lnTo>
                  <a:pt x="57375" y="176985"/>
                </a:lnTo>
                <a:lnTo>
                  <a:pt x="57374" y="177957"/>
                </a:lnTo>
                <a:lnTo>
                  <a:pt x="58347" y="178930"/>
                </a:lnTo>
                <a:lnTo>
                  <a:pt x="58347" y="177957"/>
                </a:lnTo>
                <a:lnTo>
                  <a:pt x="59319" y="179902"/>
                </a:lnTo>
                <a:lnTo>
                  <a:pt x="63209" y="183792"/>
                </a:lnTo>
                <a:lnTo>
                  <a:pt x="66127" y="188654"/>
                </a:lnTo>
                <a:lnTo>
                  <a:pt x="70017" y="194489"/>
                </a:lnTo>
                <a:lnTo>
                  <a:pt x="76824" y="203241"/>
                </a:lnTo>
                <a:lnTo>
                  <a:pt x="76823" y="204213"/>
                </a:lnTo>
                <a:lnTo>
                  <a:pt x="79741" y="208103"/>
                </a:lnTo>
                <a:lnTo>
                  <a:pt x="83631" y="212966"/>
                </a:lnTo>
                <a:lnTo>
                  <a:pt x="90438" y="223662"/>
                </a:lnTo>
                <a:lnTo>
                  <a:pt x="90438" y="225607"/>
                </a:lnTo>
                <a:lnTo>
                  <a:pt x="92383" y="228525"/>
                </a:lnTo>
                <a:lnTo>
                  <a:pt x="97245" y="232415"/>
                </a:lnTo>
                <a:lnTo>
                  <a:pt x="102107" y="238249"/>
                </a:lnTo>
                <a:lnTo>
                  <a:pt x="113776" y="251863"/>
                </a:lnTo>
                <a:lnTo>
                  <a:pt x="133226" y="272285"/>
                </a:lnTo>
                <a:lnTo>
                  <a:pt x="142950" y="282982"/>
                </a:lnTo>
                <a:lnTo>
                  <a:pt x="153647" y="292707"/>
                </a:lnTo>
                <a:lnTo>
                  <a:pt x="153647" y="294651"/>
                </a:lnTo>
                <a:lnTo>
                  <a:pt x="165316" y="303403"/>
                </a:lnTo>
                <a:lnTo>
                  <a:pt x="176013" y="314100"/>
                </a:lnTo>
                <a:lnTo>
                  <a:pt x="187683" y="323824"/>
                </a:lnTo>
                <a:lnTo>
                  <a:pt x="197407" y="332577"/>
                </a:lnTo>
                <a:lnTo>
                  <a:pt x="195462" y="332576"/>
                </a:lnTo>
                <a:lnTo>
                  <a:pt x="201297" y="337439"/>
                </a:lnTo>
                <a:lnTo>
                  <a:pt x="203242" y="338411"/>
                </a:lnTo>
                <a:lnTo>
                  <a:pt x="204214" y="338411"/>
                </a:lnTo>
                <a:lnTo>
                  <a:pt x="204214" y="337439"/>
                </a:lnTo>
                <a:lnTo>
                  <a:pt x="211021" y="343273"/>
                </a:lnTo>
                <a:lnTo>
                  <a:pt x="213939" y="346191"/>
                </a:lnTo>
                <a:lnTo>
                  <a:pt x="215883" y="348136"/>
                </a:lnTo>
                <a:lnTo>
                  <a:pt x="220746" y="352026"/>
                </a:lnTo>
                <a:lnTo>
                  <a:pt x="225608" y="353970"/>
                </a:lnTo>
                <a:lnTo>
                  <a:pt x="234360" y="361750"/>
                </a:lnTo>
                <a:lnTo>
                  <a:pt x="241797" y="366956"/>
                </a:lnTo>
                <a:lnTo>
                  <a:pt x="241167" y="367584"/>
                </a:lnTo>
                <a:lnTo>
                  <a:pt x="243112" y="368557"/>
                </a:lnTo>
                <a:lnTo>
                  <a:pt x="248947" y="373420"/>
                </a:lnTo>
                <a:lnTo>
                  <a:pt x="250892" y="374392"/>
                </a:lnTo>
                <a:lnTo>
                  <a:pt x="251864" y="374392"/>
                </a:lnTo>
                <a:lnTo>
                  <a:pt x="251864" y="373419"/>
                </a:lnTo>
                <a:lnTo>
                  <a:pt x="257699" y="378282"/>
                </a:lnTo>
                <a:lnTo>
                  <a:pt x="265479" y="383144"/>
                </a:lnTo>
                <a:lnTo>
                  <a:pt x="273258" y="388006"/>
                </a:lnTo>
                <a:lnTo>
                  <a:pt x="279093" y="392869"/>
                </a:lnTo>
                <a:lnTo>
                  <a:pt x="280065" y="392868"/>
                </a:lnTo>
                <a:lnTo>
                  <a:pt x="282010" y="393841"/>
                </a:lnTo>
                <a:lnTo>
                  <a:pt x="293679" y="401621"/>
                </a:lnTo>
                <a:lnTo>
                  <a:pt x="299514" y="404538"/>
                </a:lnTo>
                <a:lnTo>
                  <a:pt x="304376" y="407455"/>
                </a:lnTo>
                <a:lnTo>
                  <a:pt x="304377" y="408428"/>
                </a:lnTo>
                <a:lnTo>
                  <a:pt x="303404" y="408427"/>
                </a:lnTo>
                <a:lnTo>
                  <a:pt x="305349" y="409400"/>
                </a:lnTo>
                <a:lnTo>
                  <a:pt x="306321" y="409400"/>
                </a:lnTo>
                <a:lnTo>
                  <a:pt x="308266" y="409400"/>
                </a:lnTo>
                <a:lnTo>
                  <a:pt x="317991" y="415235"/>
                </a:lnTo>
                <a:lnTo>
                  <a:pt x="326743" y="421069"/>
                </a:lnTo>
                <a:lnTo>
                  <a:pt x="335495" y="427876"/>
                </a:lnTo>
                <a:lnTo>
                  <a:pt x="345219" y="432738"/>
                </a:lnTo>
                <a:lnTo>
                  <a:pt x="408428" y="464829"/>
                </a:lnTo>
                <a:lnTo>
                  <a:pt x="408429" y="465802"/>
                </a:lnTo>
                <a:lnTo>
                  <a:pt x="414263" y="467747"/>
                </a:lnTo>
                <a:lnTo>
                  <a:pt x="420098" y="470664"/>
                </a:lnTo>
                <a:lnTo>
                  <a:pt x="424960" y="473582"/>
                </a:lnTo>
                <a:lnTo>
                  <a:pt x="430795" y="475527"/>
                </a:lnTo>
                <a:lnTo>
                  <a:pt x="433712" y="477472"/>
                </a:lnTo>
                <a:lnTo>
                  <a:pt x="435657" y="477471"/>
                </a:lnTo>
                <a:lnTo>
                  <a:pt x="435657" y="478444"/>
                </a:lnTo>
                <a:lnTo>
                  <a:pt x="440519" y="480389"/>
                </a:lnTo>
                <a:lnTo>
                  <a:pt x="446354" y="483306"/>
                </a:lnTo>
                <a:lnTo>
                  <a:pt x="452189" y="486223"/>
                </a:lnTo>
                <a:lnTo>
                  <a:pt x="458993" y="489139"/>
                </a:lnTo>
                <a:lnTo>
                  <a:pt x="462885" y="491085"/>
                </a:lnTo>
                <a:lnTo>
                  <a:pt x="468720" y="493031"/>
                </a:lnTo>
                <a:lnTo>
                  <a:pt x="481362" y="498865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7" y="499837"/>
                </a:lnTo>
                <a:lnTo>
                  <a:pt x="486225" y="500810"/>
                </a:lnTo>
                <a:lnTo>
                  <a:pt x="487197" y="502755"/>
                </a:lnTo>
                <a:lnTo>
                  <a:pt x="489142" y="502755"/>
                </a:lnTo>
                <a:lnTo>
                  <a:pt x="488169" y="501782"/>
                </a:lnTo>
                <a:lnTo>
                  <a:pt x="502756" y="508590"/>
                </a:lnTo>
                <a:lnTo>
                  <a:pt x="517343" y="513452"/>
                </a:lnTo>
                <a:lnTo>
                  <a:pt x="548461" y="524149"/>
                </a:lnTo>
                <a:lnTo>
                  <a:pt x="554296" y="527066"/>
                </a:lnTo>
                <a:lnTo>
                  <a:pt x="555268" y="528039"/>
                </a:lnTo>
                <a:lnTo>
                  <a:pt x="555268" y="529011"/>
                </a:lnTo>
                <a:lnTo>
                  <a:pt x="560130" y="529984"/>
                </a:lnTo>
                <a:lnTo>
                  <a:pt x="561103" y="529984"/>
                </a:lnTo>
                <a:lnTo>
                  <a:pt x="564020" y="530956"/>
                </a:lnTo>
                <a:lnTo>
                  <a:pt x="565965" y="532901"/>
                </a:lnTo>
                <a:lnTo>
                  <a:pt x="567910" y="533873"/>
                </a:lnTo>
                <a:lnTo>
                  <a:pt x="570827" y="534846"/>
                </a:lnTo>
                <a:lnTo>
                  <a:pt x="570827" y="533873"/>
                </a:lnTo>
                <a:lnTo>
                  <a:pt x="571800" y="533873"/>
                </a:lnTo>
                <a:lnTo>
                  <a:pt x="573745" y="533873"/>
                </a:lnTo>
                <a:lnTo>
                  <a:pt x="582497" y="538735"/>
                </a:lnTo>
                <a:lnTo>
                  <a:pt x="586386" y="539708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4" y="542625"/>
                </a:lnTo>
                <a:lnTo>
                  <a:pt x="603891" y="544570"/>
                </a:lnTo>
                <a:lnTo>
                  <a:pt x="609725" y="546515"/>
                </a:lnTo>
                <a:lnTo>
                  <a:pt x="615560" y="546515"/>
                </a:lnTo>
                <a:lnTo>
                  <a:pt x="650568" y="556239"/>
                </a:lnTo>
                <a:lnTo>
                  <a:pt x="684604" y="565964"/>
                </a:lnTo>
                <a:lnTo>
                  <a:pt x="752675" y="581523"/>
                </a:lnTo>
                <a:lnTo>
                  <a:pt x="786711" y="589303"/>
                </a:lnTo>
                <a:lnTo>
                  <a:pt x="819774" y="596110"/>
                </a:lnTo>
                <a:lnTo>
                  <a:pt x="888818" y="608752"/>
                </a:lnTo>
                <a:lnTo>
                  <a:pt x="899515" y="611669"/>
                </a:lnTo>
                <a:lnTo>
                  <a:pt x="912157" y="613614"/>
                </a:lnTo>
                <a:lnTo>
                  <a:pt x="911184" y="613614"/>
                </a:lnTo>
                <a:lnTo>
                  <a:pt x="913129" y="613614"/>
                </a:lnTo>
                <a:lnTo>
                  <a:pt x="916046" y="613614"/>
                </a:lnTo>
                <a:lnTo>
                  <a:pt x="918964" y="613614"/>
                </a:lnTo>
                <a:lnTo>
                  <a:pt x="921881" y="613614"/>
                </a:lnTo>
                <a:lnTo>
                  <a:pt x="946193" y="617504"/>
                </a:lnTo>
                <a:lnTo>
                  <a:pt x="972448" y="620421"/>
                </a:lnTo>
                <a:lnTo>
                  <a:pt x="969531" y="620421"/>
                </a:lnTo>
                <a:lnTo>
                  <a:pt x="969531" y="621394"/>
                </a:lnTo>
                <a:lnTo>
                  <a:pt x="971476" y="621394"/>
                </a:lnTo>
                <a:lnTo>
                  <a:pt x="975366" y="620421"/>
                </a:lnTo>
                <a:lnTo>
                  <a:pt x="975366" y="621393"/>
                </a:lnTo>
                <a:lnTo>
                  <a:pt x="978283" y="621394"/>
                </a:lnTo>
                <a:lnTo>
                  <a:pt x="979165" y="620512"/>
                </a:lnTo>
                <a:lnTo>
                  <a:pt x="1044409" y="627228"/>
                </a:lnTo>
                <a:lnTo>
                  <a:pt x="1077472" y="631118"/>
                </a:lnTo>
                <a:lnTo>
                  <a:pt x="1110536" y="633063"/>
                </a:lnTo>
                <a:lnTo>
                  <a:pt x="1119288" y="634036"/>
                </a:lnTo>
                <a:lnTo>
                  <a:pt x="1129013" y="634035"/>
                </a:lnTo>
                <a:lnTo>
                  <a:pt x="1147489" y="635008"/>
                </a:lnTo>
                <a:lnTo>
                  <a:pt x="1171801" y="636953"/>
                </a:lnTo>
                <a:lnTo>
                  <a:pt x="1196111" y="638897"/>
                </a:lnTo>
                <a:lnTo>
                  <a:pt x="1220423" y="638898"/>
                </a:lnTo>
                <a:lnTo>
                  <a:pt x="1243275" y="638898"/>
                </a:lnTo>
                <a:lnTo>
                  <a:pt x="1243761" y="639870"/>
                </a:lnTo>
                <a:lnTo>
                  <a:pt x="1241817" y="640842"/>
                </a:lnTo>
                <a:lnTo>
                  <a:pt x="1235982" y="642788"/>
                </a:lnTo>
                <a:lnTo>
                  <a:pt x="1227230" y="643760"/>
                </a:lnTo>
                <a:lnTo>
                  <a:pt x="1212643" y="644732"/>
                </a:lnTo>
                <a:lnTo>
                  <a:pt x="1197084" y="644732"/>
                </a:lnTo>
                <a:lnTo>
                  <a:pt x="1180552" y="644732"/>
                </a:lnTo>
                <a:lnTo>
                  <a:pt x="1164993" y="644732"/>
                </a:lnTo>
                <a:lnTo>
                  <a:pt x="1164021" y="644732"/>
                </a:lnTo>
                <a:lnTo>
                  <a:pt x="1164021" y="643760"/>
                </a:lnTo>
                <a:lnTo>
                  <a:pt x="1163048" y="642788"/>
                </a:lnTo>
                <a:lnTo>
                  <a:pt x="1161103" y="642788"/>
                </a:lnTo>
                <a:lnTo>
                  <a:pt x="1144571" y="643760"/>
                </a:lnTo>
                <a:lnTo>
                  <a:pt x="1126095" y="642788"/>
                </a:lnTo>
                <a:lnTo>
                  <a:pt x="1106646" y="640843"/>
                </a:lnTo>
                <a:lnTo>
                  <a:pt x="1088170" y="637926"/>
                </a:lnTo>
                <a:lnTo>
                  <a:pt x="1089142" y="637925"/>
                </a:lnTo>
                <a:lnTo>
                  <a:pt x="1082335" y="637926"/>
                </a:lnTo>
                <a:lnTo>
                  <a:pt x="1075528" y="637925"/>
                </a:lnTo>
                <a:lnTo>
                  <a:pt x="1075528" y="636953"/>
                </a:lnTo>
                <a:lnTo>
                  <a:pt x="1073583" y="636953"/>
                </a:lnTo>
                <a:lnTo>
                  <a:pt x="1069693" y="636953"/>
                </a:lnTo>
                <a:lnTo>
                  <a:pt x="1064831" y="637926"/>
                </a:lnTo>
                <a:lnTo>
                  <a:pt x="1062886" y="636953"/>
                </a:lnTo>
                <a:lnTo>
                  <a:pt x="1060942" y="635981"/>
                </a:lnTo>
                <a:lnTo>
                  <a:pt x="1058024" y="636953"/>
                </a:lnTo>
                <a:lnTo>
                  <a:pt x="1051217" y="636953"/>
                </a:lnTo>
                <a:lnTo>
                  <a:pt x="1044409" y="636953"/>
                </a:lnTo>
                <a:lnTo>
                  <a:pt x="1036630" y="635980"/>
                </a:lnTo>
                <a:lnTo>
                  <a:pt x="1028850" y="635008"/>
                </a:lnTo>
                <a:lnTo>
                  <a:pt x="1029823" y="635008"/>
                </a:lnTo>
                <a:lnTo>
                  <a:pt x="1017181" y="634036"/>
                </a:lnTo>
                <a:lnTo>
                  <a:pt x="1002594" y="633063"/>
                </a:lnTo>
                <a:lnTo>
                  <a:pt x="974393" y="631118"/>
                </a:lnTo>
                <a:lnTo>
                  <a:pt x="975366" y="630146"/>
                </a:lnTo>
                <a:lnTo>
                  <a:pt x="975365" y="629173"/>
                </a:lnTo>
                <a:lnTo>
                  <a:pt x="973421" y="630146"/>
                </a:lnTo>
                <a:lnTo>
                  <a:pt x="970504" y="630146"/>
                </a:lnTo>
                <a:lnTo>
                  <a:pt x="963696" y="630145"/>
                </a:lnTo>
                <a:lnTo>
                  <a:pt x="960779" y="629173"/>
                </a:lnTo>
                <a:lnTo>
                  <a:pt x="957862" y="629173"/>
                </a:lnTo>
                <a:lnTo>
                  <a:pt x="953972" y="629173"/>
                </a:lnTo>
                <a:lnTo>
                  <a:pt x="949111" y="628201"/>
                </a:lnTo>
                <a:lnTo>
                  <a:pt x="950082" y="628201"/>
                </a:lnTo>
                <a:lnTo>
                  <a:pt x="949110" y="628201"/>
                </a:lnTo>
                <a:lnTo>
                  <a:pt x="949111" y="628201"/>
                </a:lnTo>
                <a:lnTo>
                  <a:pt x="947165" y="628201"/>
                </a:lnTo>
                <a:lnTo>
                  <a:pt x="944247" y="628201"/>
                </a:lnTo>
                <a:lnTo>
                  <a:pt x="942303" y="627228"/>
                </a:lnTo>
                <a:lnTo>
                  <a:pt x="940358" y="628201"/>
                </a:lnTo>
                <a:lnTo>
                  <a:pt x="937441" y="626256"/>
                </a:lnTo>
                <a:lnTo>
                  <a:pt x="935496" y="627228"/>
                </a:lnTo>
                <a:lnTo>
                  <a:pt x="933550" y="626256"/>
                </a:lnTo>
                <a:lnTo>
                  <a:pt x="930633" y="625283"/>
                </a:lnTo>
                <a:lnTo>
                  <a:pt x="927716" y="625283"/>
                </a:lnTo>
                <a:lnTo>
                  <a:pt x="923826" y="625283"/>
                </a:lnTo>
                <a:lnTo>
                  <a:pt x="919936" y="624311"/>
                </a:lnTo>
                <a:lnTo>
                  <a:pt x="911184" y="622366"/>
                </a:lnTo>
                <a:lnTo>
                  <a:pt x="909239" y="622366"/>
                </a:lnTo>
                <a:lnTo>
                  <a:pt x="908267" y="623339"/>
                </a:lnTo>
                <a:lnTo>
                  <a:pt x="908267" y="622366"/>
                </a:lnTo>
                <a:lnTo>
                  <a:pt x="910212" y="622366"/>
                </a:lnTo>
                <a:lnTo>
                  <a:pt x="912157" y="622366"/>
                </a:lnTo>
                <a:lnTo>
                  <a:pt x="911184" y="621394"/>
                </a:lnTo>
                <a:lnTo>
                  <a:pt x="893680" y="619449"/>
                </a:lnTo>
                <a:lnTo>
                  <a:pt x="875204" y="617504"/>
                </a:lnTo>
                <a:lnTo>
                  <a:pt x="840196" y="610697"/>
                </a:lnTo>
                <a:lnTo>
                  <a:pt x="836306" y="609725"/>
                </a:lnTo>
                <a:lnTo>
                  <a:pt x="835333" y="608752"/>
                </a:lnTo>
                <a:lnTo>
                  <a:pt x="829499" y="607779"/>
                </a:lnTo>
                <a:lnTo>
                  <a:pt x="823664" y="607779"/>
                </a:lnTo>
                <a:lnTo>
                  <a:pt x="821719" y="605834"/>
                </a:lnTo>
                <a:lnTo>
                  <a:pt x="818802" y="605834"/>
                </a:lnTo>
                <a:lnTo>
                  <a:pt x="816856" y="605835"/>
                </a:lnTo>
                <a:lnTo>
                  <a:pt x="814912" y="605834"/>
                </a:lnTo>
                <a:lnTo>
                  <a:pt x="811994" y="605835"/>
                </a:lnTo>
                <a:lnTo>
                  <a:pt x="813939" y="604862"/>
                </a:lnTo>
                <a:lnTo>
                  <a:pt x="813939" y="603889"/>
                </a:lnTo>
                <a:lnTo>
                  <a:pt x="807132" y="603890"/>
                </a:lnTo>
                <a:lnTo>
                  <a:pt x="799352" y="602917"/>
                </a:lnTo>
                <a:lnTo>
                  <a:pt x="801298" y="602917"/>
                </a:lnTo>
                <a:lnTo>
                  <a:pt x="801297" y="601945"/>
                </a:lnTo>
                <a:lnTo>
                  <a:pt x="797407" y="601944"/>
                </a:lnTo>
                <a:lnTo>
                  <a:pt x="794490" y="600972"/>
                </a:lnTo>
                <a:lnTo>
                  <a:pt x="787683" y="600000"/>
                </a:lnTo>
                <a:lnTo>
                  <a:pt x="789628" y="599027"/>
                </a:lnTo>
                <a:lnTo>
                  <a:pt x="785738" y="598055"/>
                </a:lnTo>
                <a:lnTo>
                  <a:pt x="784765" y="599027"/>
                </a:lnTo>
                <a:lnTo>
                  <a:pt x="783793" y="599027"/>
                </a:lnTo>
                <a:lnTo>
                  <a:pt x="781848" y="599027"/>
                </a:lnTo>
                <a:lnTo>
                  <a:pt x="781849" y="598055"/>
                </a:lnTo>
                <a:lnTo>
                  <a:pt x="776986" y="598055"/>
                </a:lnTo>
                <a:lnTo>
                  <a:pt x="771152" y="597082"/>
                </a:lnTo>
                <a:lnTo>
                  <a:pt x="760455" y="595137"/>
                </a:lnTo>
                <a:lnTo>
                  <a:pt x="750730" y="592220"/>
                </a:lnTo>
                <a:lnTo>
                  <a:pt x="741006" y="590275"/>
                </a:lnTo>
                <a:lnTo>
                  <a:pt x="740034" y="589303"/>
                </a:lnTo>
                <a:lnTo>
                  <a:pt x="739061" y="589303"/>
                </a:lnTo>
                <a:lnTo>
                  <a:pt x="738088" y="588330"/>
                </a:lnTo>
                <a:lnTo>
                  <a:pt x="735171" y="587358"/>
                </a:lnTo>
                <a:lnTo>
                  <a:pt x="734199" y="587358"/>
                </a:lnTo>
                <a:lnTo>
                  <a:pt x="733226" y="587358"/>
                </a:lnTo>
                <a:lnTo>
                  <a:pt x="729336" y="587358"/>
                </a:lnTo>
                <a:lnTo>
                  <a:pt x="726419" y="587358"/>
                </a:lnTo>
                <a:lnTo>
                  <a:pt x="727392" y="588331"/>
                </a:lnTo>
                <a:lnTo>
                  <a:pt x="716694" y="585413"/>
                </a:lnTo>
                <a:lnTo>
                  <a:pt x="707942" y="583468"/>
                </a:lnTo>
                <a:lnTo>
                  <a:pt x="708915" y="582496"/>
                </a:lnTo>
                <a:lnTo>
                  <a:pt x="708915" y="581523"/>
                </a:lnTo>
                <a:lnTo>
                  <a:pt x="710860" y="581523"/>
                </a:lnTo>
                <a:lnTo>
                  <a:pt x="707942" y="579578"/>
                </a:lnTo>
                <a:lnTo>
                  <a:pt x="709888" y="579578"/>
                </a:lnTo>
                <a:lnTo>
                  <a:pt x="704052" y="578606"/>
                </a:lnTo>
                <a:lnTo>
                  <a:pt x="699190" y="577634"/>
                </a:lnTo>
                <a:lnTo>
                  <a:pt x="691411" y="577633"/>
                </a:lnTo>
                <a:lnTo>
                  <a:pt x="687521" y="576661"/>
                </a:lnTo>
                <a:lnTo>
                  <a:pt x="682659" y="575689"/>
                </a:lnTo>
                <a:lnTo>
                  <a:pt x="683631" y="575688"/>
                </a:lnTo>
                <a:lnTo>
                  <a:pt x="683631" y="574716"/>
                </a:lnTo>
                <a:lnTo>
                  <a:pt x="682659" y="574716"/>
                </a:lnTo>
                <a:lnTo>
                  <a:pt x="683632" y="573744"/>
                </a:lnTo>
                <a:lnTo>
                  <a:pt x="672934" y="574716"/>
                </a:lnTo>
                <a:lnTo>
                  <a:pt x="670990" y="573744"/>
                </a:lnTo>
                <a:lnTo>
                  <a:pt x="670990" y="572771"/>
                </a:lnTo>
                <a:lnTo>
                  <a:pt x="669045" y="572771"/>
                </a:lnTo>
                <a:lnTo>
                  <a:pt x="668072" y="572771"/>
                </a:lnTo>
                <a:lnTo>
                  <a:pt x="666127" y="572771"/>
                </a:lnTo>
                <a:lnTo>
                  <a:pt x="660292" y="571799"/>
                </a:lnTo>
                <a:lnTo>
                  <a:pt x="657375" y="569854"/>
                </a:lnTo>
                <a:lnTo>
                  <a:pt x="655430" y="568882"/>
                </a:lnTo>
                <a:lnTo>
                  <a:pt x="657375" y="568881"/>
                </a:lnTo>
                <a:lnTo>
                  <a:pt x="657375" y="567909"/>
                </a:lnTo>
                <a:lnTo>
                  <a:pt x="647651" y="565964"/>
                </a:lnTo>
                <a:lnTo>
                  <a:pt x="642788" y="564992"/>
                </a:lnTo>
                <a:lnTo>
                  <a:pt x="641816" y="564992"/>
                </a:lnTo>
                <a:lnTo>
                  <a:pt x="641816" y="565964"/>
                </a:lnTo>
                <a:lnTo>
                  <a:pt x="638899" y="565964"/>
                </a:lnTo>
                <a:lnTo>
                  <a:pt x="633064" y="564020"/>
                </a:lnTo>
                <a:lnTo>
                  <a:pt x="634036" y="564019"/>
                </a:lnTo>
                <a:lnTo>
                  <a:pt x="635009" y="563047"/>
                </a:lnTo>
                <a:lnTo>
                  <a:pt x="625284" y="562075"/>
                </a:lnTo>
                <a:lnTo>
                  <a:pt x="615560" y="560129"/>
                </a:lnTo>
                <a:lnTo>
                  <a:pt x="617505" y="560130"/>
                </a:lnTo>
                <a:lnTo>
                  <a:pt x="619450" y="560129"/>
                </a:lnTo>
                <a:lnTo>
                  <a:pt x="613615" y="558185"/>
                </a:lnTo>
                <a:lnTo>
                  <a:pt x="606808" y="556240"/>
                </a:lnTo>
                <a:lnTo>
                  <a:pt x="600973" y="554295"/>
                </a:lnTo>
                <a:lnTo>
                  <a:pt x="595138" y="552350"/>
                </a:lnTo>
                <a:lnTo>
                  <a:pt x="596111" y="553322"/>
                </a:lnTo>
                <a:lnTo>
                  <a:pt x="595139" y="553323"/>
                </a:lnTo>
                <a:lnTo>
                  <a:pt x="592221" y="551377"/>
                </a:lnTo>
                <a:lnTo>
                  <a:pt x="589304" y="550405"/>
                </a:lnTo>
                <a:lnTo>
                  <a:pt x="587359" y="549432"/>
                </a:lnTo>
                <a:lnTo>
                  <a:pt x="583469" y="548460"/>
                </a:lnTo>
                <a:lnTo>
                  <a:pt x="582497" y="548460"/>
                </a:lnTo>
                <a:lnTo>
                  <a:pt x="585414" y="549432"/>
                </a:lnTo>
                <a:lnTo>
                  <a:pt x="572772" y="545542"/>
                </a:lnTo>
                <a:lnTo>
                  <a:pt x="564993" y="543597"/>
                </a:lnTo>
                <a:lnTo>
                  <a:pt x="557213" y="540680"/>
                </a:lnTo>
                <a:lnTo>
                  <a:pt x="554295" y="540680"/>
                </a:lnTo>
                <a:lnTo>
                  <a:pt x="549433" y="539708"/>
                </a:lnTo>
                <a:lnTo>
                  <a:pt x="550406" y="538735"/>
                </a:lnTo>
                <a:lnTo>
                  <a:pt x="548461" y="537763"/>
                </a:lnTo>
                <a:lnTo>
                  <a:pt x="550406" y="537763"/>
                </a:lnTo>
                <a:lnTo>
                  <a:pt x="554296" y="538735"/>
                </a:lnTo>
                <a:lnTo>
                  <a:pt x="553323" y="537763"/>
                </a:lnTo>
                <a:lnTo>
                  <a:pt x="550406" y="537763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1654" y="534845"/>
                </a:lnTo>
                <a:lnTo>
                  <a:pt x="538736" y="533873"/>
                </a:lnTo>
                <a:lnTo>
                  <a:pt x="536792" y="532901"/>
                </a:lnTo>
                <a:lnTo>
                  <a:pt x="537764" y="532901"/>
                </a:lnTo>
                <a:lnTo>
                  <a:pt x="538737" y="531928"/>
                </a:lnTo>
                <a:lnTo>
                  <a:pt x="536792" y="531928"/>
                </a:lnTo>
                <a:lnTo>
                  <a:pt x="532902" y="530956"/>
                </a:lnTo>
                <a:lnTo>
                  <a:pt x="529985" y="529983"/>
                </a:lnTo>
                <a:lnTo>
                  <a:pt x="527067" y="529011"/>
                </a:lnTo>
                <a:lnTo>
                  <a:pt x="526095" y="529011"/>
                </a:lnTo>
                <a:lnTo>
                  <a:pt x="525122" y="529011"/>
                </a:lnTo>
                <a:lnTo>
                  <a:pt x="524150" y="529011"/>
                </a:lnTo>
                <a:lnTo>
                  <a:pt x="523178" y="528039"/>
                </a:lnTo>
                <a:lnTo>
                  <a:pt x="520260" y="527066"/>
                </a:lnTo>
                <a:lnTo>
                  <a:pt x="517342" y="526094"/>
                </a:lnTo>
                <a:lnTo>
                  <a:pt x="517343" y="525122"/>
                </a:lnTo>
                <a:lnTo>
                  <a:pt x="518315" y="524149"/>
                </a:lnTo>
                <a:lnTo>
                  <a:pt x="514425" y="524149"/>
                </a:lnTo>
                <a:lnTo>
                  <a:pt x="511508" y="524149"/>
                </a:lnTo>
                <a:lnTo>
                  <a:pt x="511508" y="523176"/>
                </a:lnTo>
                <a:lnTo>
                  <a:pt x="509563" y="523177"/>
                </a:lnTo>
                <a:lnTo>
                  <a:pt x="507619" y="522204"/>
                </a:lnTo>
                <a:lnTo>
                  <a:pt x="504701" y="521232"/>
                </a:lnTo>
                <a:lnTo>
                  <a:pt x="501783" y="521232"/>
                </a:lnTo>
                <a:lnTo>
                  <a:pt x="494004" y="517342"/>
                </a:lnTo>
                <a:lnTo>
                  <a:pt x="490114" y="515396"/>
                </a:lnTo>
                <a:lnTo>
                  <a:pt x="487197" y="513452"/>
                </a:lnTo>
                <a:lnTo>
                  <a:pt x="481362" y="512480"/>
                </a:lnTo>
                <a:lnTo>
                  <a:pt x="475527" y="509562"/>
                </a:lnTo>
                <a:lnTo>
                  <a:pt x="477472" y="509562"/>
                </a:lnTo>
                <a:lnTo>
                  <a:pt x="474555" y="508590"/>
                </a:lnTo>
                <a:lnTo>
                  <a:pt x="471638" y="507617"/>
                </a:lnTo>
                <a:lnTo>
                  <a:pt x="468720" y="505672"/>
                </a:lnTo>
                <a:lnTo>
                  <a:pt x="463858" y="502755"/>
                </a:lnTo>
                <a:lnTo>
                  <a:pt x="461913" y="501783"/>
                </a:lnTo>
                <a:lnTo>
                  <a:pt x="460941" y="502755"/>
                </a:lnTo>
                <a:lnTo>
                  <a:pt x="459968" y="503727"/>
                </a:lnTo>
                <a:lnTo>
                  <a:pt x="457051" y="501783"/>
                </a:lnTo>
                <a:lnTo>
                  <a:pt x="453161" y="499838"/>
                </a:lnTo>
                <a:lnTo>
                  <a:pt x="448299" y="498865"/>
                </a:lnTo>
                <a:lnTo>
                  <a:pt x="445381" y="495948"/>
                </a:lnTo>
                <a:lnTo>
                  <a:pt x="448299" y="496920"/>
                </a:lnTo>
                <a:lnTo>
                  <a:pt x="449271" y="496921"/>
                </a:lnTo>
                <a:lnTo>
                  <a:pt x="448299" y="495948"/>
                </a:lnTo>
                <a:lnTo>
                  <a:pt x="445381" y="494003"/>
                </a:lnTo>
                <a:lnTo>
                  <a:pt x="442464" y="493031"/>
                </a:lnTo>
                <a:lnTo>
                  <a:pt x="439547" y="492058"/>
                </a:lnTo>
                <a:lnTo>
                  <a:pt x="435657" y="491086"/>
                </a:lnTo>
                <a:lnTo>
                  <a:pt x="436630" y="493030"/>
                </a:lnTo>
                <a:lnTo>
                  <a:pt x="433712" y="491086"/>
                </a:lnTo>
                <a:lnTo>
                  <a:pt x="431767" y="490113"/>
                </a:lnTo>
                <a:lnTo>
                  <a:pt x="428850" y="490113"/>
                </a:lnTo>
                <a:lnTo>
                  <a:pt x="428850" y="489141"/>
                </a:lnTo>
                <a:lnTo>
                  <a:pt x="424960" y="487196"/>
                </a:lnTo>
                <a:lnTo>
                  <a:pt x="423015" y="486223"/>
                </a:lnTo>
                <a:lnTo>
                  <a:pt x="422043" y="487196"/>
                </a:lnTo>
                <a:lnTo>
                  <a:pt x="415236" y="483306"/>
                </a:lnTo>
                <a:lnTo>
                  <a:pt x="407456" y="479416"/>
                </a:lnTo>
                <a:lnTo>
                  <a:pt x="400649" y="475527"/>
                </a:lnTo>
                <a:lnTo>
                  <a:pt x="397732" y="473582"/>
                </a:lnTo>
                <a:lnTo>
                  <a:pt x="395787" y="471637"/>
                </a:lnTo>
                <a:lnTo>
                  <a:pt x="392869" y="470664"/>
                </a:lnTo>
                <a:lnTo>
                  <a:pt x="391897" y="470664"/>
                </a:lnTo>
                <a:lnTo>
                  <a:pt x="392869" y="471637"/>
                </a:lnTo>
                <a:lnTo>
                  <a:pt x="393842" y="471636"/>
                </a:lnTo>
                <a:lnTo>
                  <a:pt x="395787" y="472609"/>
                </a:lnTo>
                <a:lnTo>
                  <a:pt x="393842" y="472609"/>
                </a:lnTo>
                <a:lnTo>
                  <a:pt x="390925" y="470664"/>
                </a:lnTo>
                <a:lnTo>
                  <a:pt x="390924" y="469691"/>
                </a:lnTo>
                <a:lnTo>
                  <a:pt x="391897" y="469692"/>
                </a:lnTo>
                <a:lnTo>
                  <a:pt x="388007" y="467747"/>
                </a:lnTo>
                <a:lnTo>
                  <a:pt x="385090" y="466774"/>
                </a:lnTo>
                <a:lnTo>
                  <a:pt x="381200" y="466774"/>
                </a:lnTo>
                <a:lnTo>
                  <a:pt x="377310" y="463857"/>
                </a:lnTo>
                <a:lnTo>
                  <a:pt x="374393" y="461913"/>
                </a:lnTo>
                <a:lnTo>
                  <a:pt x="369531" y="460940"/>
                </a:lnTo>
                <a:lnTo>
                  <a:pt x="367586" y="458995"/>
                </a:lnTo>
                <a:lnTo>
                  <a:pt x="366613" y="458994"/>
                </a:lnTo>
                <a:lnTo>
                  <a:pt x="367586" y="457050"/>
                </a:lnTo>
                <a:lnTo>
                  <a:pt x="363696" y="455105"/>
                </a:lnTo>
                <a:lnTo>
                  <a:pt x="360779" y="454133"/>
                </a:lnTo>
                <a:lnTo>
                  <a:pt x="357861" y="451215"/>
                </a:lnTo>
                <a:lnTo>
                  <a:pt x="357861" y="452187"/>
                </a:lnTo>
                <a:lnTo>
                  <a:pt x="356889" y="451216"/>
                </a:lnTo>
                <a:lnTo>
                  <a:pt x="353971" y="450243"/>
                </a:lnTo>
                <a:lnTo>
                  <a:pt x="354944" y="450243"/>
                </a:lnTo>
                <a:lnTo>
                  <a:pt x="352999" y="449270"/>
                </a:lnTo>
                <a:lnTo>
                  <a:pt x="350081" y="447325"/>
                </a:lnTo>
                <a:lnTo>
                  <a:pt x="352026" y="449270"/>
                </a:lnTo>
                <a:lnTo>
                  <a:pt x="354944" y="451215"/>
                </a:lnTo>
                <a:lnTo>
                  <a:pt x="349109" y="449271"/>
                </a:lnTo>
                <a:lnTo>
                  <a:pt x="347164" y="447325"/>
                </a:lnTo>
                <a:lnTo>
                  <a:pt x="343274" y="445381"/>
                </a:lnTo>
                <a:lnTo>
                  <a:pt x="340357" y="444408"/>
                </a:lnTo>
                <a:lnTo>
                  <a:pt x="339385" y="442463"/>
                </a:lnTo>
                <a:lnTo>
                  <a:pt x="336468" y="440518"/>
                </a:lnTo>
                <a:lnTo>
                  <a:pt x="334522" y="440518"/>
                </a:lnTo>
                <a:lnTo>
                  <a:pt x="330633" y="437601"/>
                </a:lnTo>
                <a:lnTo>
                  <a:pt x="329660" y="437601"/>
                </a:lnTo>
                <a:lnTo>
                  <a:pt x="327715" y="436628"/>
                </a:lnTo>
                <a:lnTo>
                  <a:pt x="324798" y="435656"/>
                </a:lnTo>
                <a:lnTo>
                  <a:pt x="322853" y="434683"/>
                </a:lnTo>
                <a:lnTo>
                  <a:pt x="320908" y="434683"/>
                </a:lnTo>
                <a:lnTo>
                  <a:pt x="314101" y="429822"/>
                </a:lnTo>
                <a:lnTo>
                  <a:pt x="315073" y="429821"/>
                </a:lnTo>
                <a:lnTo>
                  <a:pt x="311184" y="426904"/>
                </a:lnTo>
                <a:lnTo>
                  <a:pt x="306322" y="424959"/>
                </a:lnTo>
                <a:lnTo>
                  <a:pt x="307294" y="424959"/>
                </a:lnTo>
                <a:lnTo>
                  <a:pt x="303404" y="423014"/>
                </a:lnTo>
                <a:lnTo>
                  <a:pt x="300487" y="421069"/>
                </a:lnTo>
                <a:lnTo>
                  <a:pt x="298542" y="420097"/>
                </a:lnTo>
                <a:lnTo>
                  <a:pt x="298542" y="418152"/>
                </a:lnTo>
                <a:lnTo>
                  <a:pt x="298542" y="417180"/>
                </a:lnTo>
                <a:lnTo>
                  <a:pt x="296597" y="416207"/>
                </a:lnTo>
                <a:lnTo>
                  <a:pt x="293679" y="415235"/>
                </a:lnTo>
                <a:lnTo>
                  <a:pt x="291735" y="414262"/>
                </a:lnTo>
                <a:lnTo>
                  <a:pt x="290762" y="415235"/>
                </a:lnTo>
                <a:lnTo>
                  <a:pt x="290762" y="416207"/>
                </a:lnTo>
                <a:lnTo>
                  <a:pt x="281038" y="409400"/>
                </a:lnTo>
                <a:lnTo>
                  <a:pt x="276175" y="406483"/>
                </a:lnTo>
                <a:lnTo>
                  <a:pt x="271313" y="402592"/>
                </a:lnTo>
                <a:lnTo>
                  <a:pt x="270341" y="402593"/>
                </a:lnTo>
                <a:lnTo>
                  <a:pt x="269368" y="401620"/>
                </a:lnTo>
                <a:lnTo>
                  <a:pt x="254782" y="392868"/>
                </a:lnTo>
                <a:lnTo>
                  <a:pt x="247975" y="388006"/>
                </a:lnTo>
                <a:lnTo>
                  <a:pt x="244085" y="384117"/>
                </a:lnTo>
                <a:lnTo>
                  <a:pt x="244085" y="383144"/>
                </a:lnTo>
                <a:lnTo>
                  <a:pt x="244085" y="382172"/>
                </a:lnTo>
                <a:lnTo>
                  <a:pt x="242140" y="381199"/>
                </a:lnTo>
                <a:lnTo>
                  <a:pt x="241167" y="380227"/>
                </a:lnTo>
                <a:lnTo>
                  <a:pt x="240195" y="380226"/>
                </a:lnTo>
                <a:lnTo>
                  <a:pt x="240195" y="381199"/>
                </a:lnTo>
                <a:lnTo>
                  <a:pt x="241167" y="383144"/>
                </a:lnTo>
                <a:lnTo>
                  <a:pt x="232415" y="376337"/>
                </a:lnTo>
                <a:lnTo>
                  <a:pt x="225608" y="370502"/>
                </a:lnTo>
                <a:lnTo>
                  <a:pt x="225608" y="371474"/>
                </a:lnTo>
                <a:lnTo>
                  <a:pt x="223663" y="370502"/>
                </a:lnTo>
                <a:lnTo>
                  <a:pt x="223663" y="369530"/>
                </a:lnTo>
                <a:lnTo>
                  <a:pt x="222691" y="368557"/>
                </a:lnTo>
                <a:lnTo>
                  <a:pt x="217829" y="364668"/>
                </a:lnTo>
                <a:lnTo>
                  <a:pt x="216856" y="365640"/>
                </a:lnTo>
                <a:lnTo>
                  <a:pt x="215883" y="363695"/>
                </a:lnTo>
                <a:lnTo>
                  <a:pt x="213939" y="362722"/>
                </a:lnTo>
                <a:lnTo>
                  <a:pt x="212966" y="362723"/>
                </a:lnTo>
                <a:lnTo>
                  <a:pt x="211021" y="360777"/>
                </a:lnTo>
                <a:lnTo>
                  <a:pt x="211022" y="359805"/>
                </a:lnTo>
                <a:lnTo>
                  <a:pt x="205187" y="356888"/>
                </a:lnTo>
                <a:lnTo>
                  <a:pt x="199352" y="352025"/>
                </a:lnTo>
                <a:lnTo>
                  <a:pt x="198380" y="349108"/>
                </a:lnTo>
                <a:lnTo>
                  <a:pt x="195462" y="348136"/>
                </a:lnTo>
                <a:lnTo>
                  <a:pt x="195462" y="349108"/>
                </a:lnTo>
                <a:lnTo>
                  <a:pt x="189628" y="342301"/>
                </a:lnTo>
                <a:lnTo>
                  <a:pt x="186710" y="338411"/>
                </a:lnTo>
                <a:lnTo>
                  <a:pt x="177958" y="333549"/>
                </a:lnTo>
                <a:lnTo>
                  <a:pt x="169206" y="326742"/>
                </a:lnTo>
                <a:lnTo>
                  <a:pt x="151702" y="311183"/>
                </a:lnTo>
                <a:lnTo>
                  <a:pt x="152674" y="311182"/>
                </a:lnTo>
                <a:lnTo>
                  <a:pt x="150730" y="309238"/>
                </a:lnTo>
                <a:lnTo>
                  <a:pt x="149757" y="309238"/>
                </a:lnTo>
                <a:lnTo>
                  <a:pt x="148785" y="308265"/>
                </a:lnTo>
                <a:lnTo>
                  <a:pt x="148785" y="307293"/>
                </a:lnTo>
                <a:lnTo>
                  <a:pt x="148785" y="306320"/>
                </a:lnTo>
                <a:lnTo>
                  <a:pt x="150730" y="306320"/>
                </a:lnTo>
                <a:lnTo>
                  <a:pt x="147812" y="304375"/>
                </a:lnTo>
                <a:lnTo>
                  <a:pt x="145867" y="302431"/>
                </a:lnTo>
                <a:lnTo>
                  <a:pt x="141978" y="300486"/>
                </a:lnTo>
                <a:lnTo>
                  <a:pt x="141978" y="301458"/>
                </a:lnTo>
                <a:lnTo>
                  <a:pt x="140033" y="299513"/>
                </a:lnTo>
                <a:lnTo>
                  <a:pt x="138088" y="297569"/>
                </a:lnTo>
                <a:lnTo>
                  <a:pt x="136143" y="296596"/>
                </a:lnTo>
                <a:lnTo>
                  <a:pt x="136143" y="295623"/>
                </a:lnTo>
                <a:lnTo>
                  <a:pt x="137115" y="295624"/>
                </a:lnTo>
                <a:lnTo>
                  <a:pt x="138088" y="295624"/>
                </a:lnTo>
                <a:lnTo>
                  <a:pt x="135171" y="293679"/>
                </a:lnTo>
                <a:lnTo>
                  <a:pt x="135170" y="292706"/>
                </a:lnTo>
                <a:lnTo>
                  <a:pt x="136143" y="292706"/>
                </a:lnTo>
                <a:lnTo>
                  <a:pt x="139060" y="293679"/>
                </a:lnTo>
                <a:lnTo>
                  <a:pt x="141977" y="294651"/>
                </a:lnTo>
                <a:lnTo>
                  <a:pt x="141978" y="293679"/>
                </a:lnTo>
                <a:lnTo>
                  <a:pt x="140033" y="291734"/>
                </a:lnTo>
                <a:lnTo>
                  <a:pt x="140033" y="290761"/>
                </a:lnTo>
                <a:lnTo>
                  <a:pt x="141005" y="290761"/>
                </a:lnTo>
                <a:lnTo>
                  <a:pt x="141978" y="291734"/>
                </a:lnTo>
                <a:lnTo>
                  <a:pt x="143922" y="292707"/>
                </a:lnTo>
                <a:lnTo>
                  <a:pt x="141978" y="290761"/>
                </a:lnTo>
                <a:lnTo>
                  <a:pt x="138088" y="288817"/>
                </a:lnTo>
                <a:lnTo>
                  <a:pt x="137115" y="288816"/>
                </a:lnTo>
                <a:lnTo>
                  <a:pt x="137116" y="290761"/>
                </a:lnTo>
                <a:lnTo>
                  <a:pt x="134198" y="287844"/>
                </a:lnTo>
                <a:lnTo>
                  <a:pt x="132253" y="287844"/>
                </a:lnTo>
                <a:lnTo>
                  <a:pt x="131281" y="287358"/>
                </a:lnTo>
                <a:lnTo>
                  <a:pt x="130308" y="286872"/>
                </a:lnTo>
                <a:lnTo>
                  <a:pt x="127391" y="284927"/>
                </a:lnTo>
                <a:lnTo>
                  <a:pt x="127391" y="283954"/>
                </a:lnTo>
                <a:lnTo>
                  <a:pt x="128363" y="284926"/>
                </a:lnTo>
                <a:lnTo>
                  <a:pt x="129336" y="285899"/>
                </a:lnTo>
                <a:lnTo>
                  <a:pt x="131281" y="286871"/>
                </a:lnTo>
                <a:lnTo>
                  <a:pt x="130308" y="284927"/>
                </a:lnTo>
                <a:lnTo>
                  <a:pt x="128363" y="282981"/>
                </a:lnTo>
                <a:lnTo>
                  <a:pt x="124473" y="280065"/>
                </a:lnTo>
                <a:lnTo>
                  <a:pt x="125446" y="281037"/>
                </a:lnTo>
                <a:lnTo>
                  <a:pt x="124474" y="282009"/>
                </a:lnTo>
                <a:lnTo>
                  <a:pt x="121556" y="280064"/>
                </a:lnTo>
                <a:lnTo>
                  <a:pt x="121556" y="279092"/>
                </a:lnTo>
                <a:lnTo>
                  <a:pt x="122529" y="279092"/>
                </a:lnTo>
                <a:lnTo>
                  <a:pt x="120584" y="277147"/>
                </a:lnTo>
                <a:lnTo>
                  <a:pt x="117666" y="276175"/>
                </a:lnTo>
                <a:lnTo>
                  <a:pt x="118639" y="277147"/>
                </a:lnTo>
                <a:lnTo>
                  <a:pt x="116694" y="276174"/>
                </a:lnTo>
                <a:lnTo>
                  <a:pt x="114749" y="275202"/>
                </a:lnTo>
                <a:lnTo>
                  <a:pt x="113777" y="273257"/>
                </a:lnTo>
                <a:lnTo>
                  <a:pt x="111832" y="271312"/>
                </a:lnTo>
                <a:lnTo>
                  <a:pt x="112804" y="270340"/>
                </a:lnTo>
                <a:lnTo>
                  <a:pt x="114749" y="271312"/>
                </a:lnTo>
                <a:lnTo>
                  <a:pt x="115721" y="271312"/>
                </a:lnTo>
                <a:lnTo>
                  <a:pt x="114749" y="268395"/>
                </a:lnTo>
                <a:lnTo>
                  <a:pt x="113777" y="268395"/>
                </a:lnTo>
                <a:lnTo>
                  <a:pt x="110859" y="267423"/>
                </a:lnTo>
                <a:lnTo>
                  <a:pt x="109887" y="266450"/>
                </a:lnTo>
                <a:lnTo>
                  <a:pt x="108914" y="266451"/>
                </a:lnTo>
                <a:lnTo>
                  <a:pt x="108914" y="267423"/>
                </a:lnTo>
                <a:lnTo>
                  <a:pt x="108915" y="265478"/>
                </a:lnTo>
                <a:lnTo>
                  <a:pt x="109887" y="265478"/>
                </a:lnTo>
                <a:lnTo>
                  <a:pt x="107942" y="263533"/>
                </a:lnTo>
                <a:lnTo>
                  <a:pt x="105997" y="261588"/>
                </a:lnTo>
                <a:lnTo>
                  <a:pt x="104052" y="260616"/>
                </a:lnTo>
                <a:lnTo>
                  <a:pt x="104052" y="258671"/>
                </a:lnTo>
                <a:lnTo>
                  <a:pt x="102107" y="258670"/>
                </a:lnTo>
                <a:lnTo>
                  <a:pt x="101135" y="254781"/>
                </a:lnTo>
                <a:lnTo>
                  <a:pt x="96273" y="250891"/>
                </a:lnTo>
                <a:lnTo>
                  <a:pt x="95300" y="248946"/>
                </a:lnTo>
                <a:lnTo>
                  <a:pt x="94328" y="247974"/>
                </a:lnTo>
                <a:lnTo>
                  <a:pt x="95300" y="247001"/>
                </a:lnTo>
                <a:lnTo>
                  <a:pt x="92383" y="244084"/>
                </a:lnTo>
                <a:lnTo>
                  <a:pt x="91410" y="243111"/>
                </a:lnTo>
                <a:lnTo>
                  <a:pt x="90438" y="244084"/>
                </a:lnTo>
                <a:lnTo>
                  <a:pt x="92383" y="246029"/>
                </a:lnTo>
                <a:lnTo>
                  <a:pt x="93355" y="247974"/>
                </a:lnTo>
                <a:lnTo>
                  <a:pt x="92383" y="247001"/>
                </a:lnTo>
                <a:lnTo>
                  <a:pt x="88493" y="244084"/>
                </a:lnTo>
                <a:lnTo>
                  <a:pt x="89465" y="243111"/>
                </a:lnTo>
                <a:lnTo>
                  <a:pt x="87520" y="241167"/>
                </a:lnTo>
                <a:lnTo>
                  <a:pt x="85576" y="239221"/>
                </a:lnTo>
                <a:lnTo>
                  <a:pt x="85576" y="238249"/>
                </a:lnTo>
                <a:lnTo>
                  <a:pt x="83631" y="237277"/>
                </a:lnTo>
                <a:lnTo>
                  <a:pt x="82658" y="235332"/>
                </a:lnTo>
                <a:lnTo>
                  <a:pt x="82658" y="234360"/>
                </a:lnTo>
                <a:lnTo>
                  <a:pt x="82658" y="233387"/>
                </a:lnTo>
                <a:lnTo>
                  <a:pt x="80713" y="231442"/>
                </a:lnTo>
                <a:lnTo>
                  <a:pt x="84603" y="234359"/>
                </a:lnTo>
                <a:lnTo>
                  <a:pt x="82658" y="232415"/>
                </a:lnTo>
                <a:lnTo>
                  <a:pt x="81686" y="229497"/>
                </a:lnTo>
                <a:lnTo>
                  <a:pt x="76824" y="227552"/>
                </a:lnTo>
                <a:lnTo>
                  <a:pt x="75851" y="226580"/>
                </a:lnTo>
                <a:lnTo>
                  <a:pt x="74879" y="225607"/>
                </a:lnTo>
                <a:lnTo>
                  <a:pt x="74879" y="224635"/>
                </a:lnTo>
                <a:lnTo>
                  <a:pt x="73906" y="223663"/>
                </a:lnTo>
                <a:lnTo>
                  <a:pt x="76824" y="226580"/>
                </a:lnTo>
                <a:lnTo>
                  <a:pt x="76823" y="224635"/>
                </a:lnTo>
                <a:lnTo>
                  <a:pt x="73906" y="219773"/>
                </a:lnTo>
                <a:lnTo>
                  <a:pt x="70989" y="217828"/>
                </a:lnTo>
                <a:lnTo>
                  <a:pt x="70017" y="217827"/>
                </a:lnTo>
                <a:lnTo>
                  <a:pt x="69044" y="216855"/>
                </a:lnTo>
                <a:lnTo>
                  <a:pt x="69044" y="215882"/>
                </a:lnTo>
                <a:lnTo>
                  <a:pt x="70016" y="215883"/>
                </a:lnTo>
                <a:lnTo>
                  <a:pt x="69044" y="213938"/>
                </a:lnTo>
                <a:lnTo>
                  <a:pt x="68072" y="213938"/>
                </a:lnTo>
                <a:lnTo>
                  <a:pt x="68071" y="214911"/>
                </a:lnTo>
                <a:lnTo>
                  <a:pt x="67099" y="213938"/>
                </a:lnTo>
                <a:lnTo>
                  <a:pt x="63209" y="203241"/>
                </a:lnTo>
                <a:lnTo>
                  <a:pt x="67099" y="206158"/>
                </a:lnTo>
                <a:lnTo>
                  <a:pt x="65154" y="204214"/>
                </a:lnTo>
                <a:lnTo>
                  <a:pt x="67099" y="204213"/>
                </a:lnTo>
                <a:lnTo>
                  <a:pt x="67099" y="203241"/>
                </a:lnTo>
                <a:lnTo>
                  <a:pt x="67099" y="202269"/>
                </a:lnTo>
                <a:lnTo>
                  <a:pt x="68072" y="202269"/>
                </a:lnTo>
                <a:lnTo>
                  <a:pt x="66127" y="200324"/>
                </a:lnTo>
                <a:lnTo>
                  <a:pt x="64182" y="197406"/>
                </a:lnTo>
                <a:lnTo>
                  <a:pt x="64182" y="199351"/>
                </a:lnTo>
                <a:lnTo>
                  <a:pt x="63209" y="199351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1"/>
                </a:lnTo>
                <a:lnTo>
                  <a:pt x="56402" y="196434"/>
                </a:lnTo>
                <a:lnTo>
                  <a:pt x="54457" y="192544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40" y="183792"/>
                </a:lnTo>
                <a:lnTo>
                  <a:pt x="51540" y="181847"/>
                </a:lnTo>
                <a:lnTo>
                  <a:pt x="51540" y="180875"/>
                </a:lnTo>
                <a:lnTo>
                  <a:pt x="50567" y="177958"/>
                </a:lnTo>
                <a:lnTo>
                  <a:pt x="48623" y="174067"/>
                </a:lnTo>
                <a:lnTo>
                  <a:pt x="46678" y="173095"/>
                </a:lnTo>
                <a:lnTo>
                  <a:pt x="46678" y="174068"/>
                </a:lnTo>
                <a:lnTo>
                  <a:pt x="46678" y="175040"/>
                </a:lnTo>
                <a:lnTo>
                  <a:pt x="47650" y="176013"/>
                </a:lnTo>
                <a:lnTo>
                  <a:pt x="46678" y="176012"/>
                </a:lnTo>
                <a:lnTo>
                  <a:pt x="43760" y="170178"/>
                </a:lnTo>
                <a:lnTo>
                  <a:pt x="42788" y="169206"/>
                </a:lnTo>
                <a:lnTo>
                  <a:pt x="41815" y="167261"/>
                </a:lnTo>
                <a:lnTo>
                  <a:pt x="42788" y="171150"/>
                </a:lnTo>
                <a:lnTo>
                  <a:pt x="41815" y="173095"/>
                </a:lnTo>
                <a:lnTo>
                  <a:pt x="39870" y="169205"/>
                </a:lnTo>
                <a:lnTo>
                  <a:pt x="40843" y="169205"/>
                </a:lnTo>
                <a:lnTo>
                  <a:pt x="38898" y="166288"/>
                </a:lnTo>
                <a:lnTo>
                  <a:pt x="37926" y="165315"/>
                </a:lnTo>
                <a:lnTo>
                  <a:pt x="36953" y="164343"/>
                </a:lnTo>
                <a:lnTo>
                  <a:pt x="35008" y="161426"/>
                </a:lnTo>
                <a:lnTo>
                  <a:pt x="35008" y="158508"/>
                </a:lnTo>
                <a:lnTo>
                  <a:pt x="36953" y="160453"/>
                </a:lnTo>
                <a:lnTo>
                  <a:pt x="37926" y="163371"/>
                </a:lnTo>
                <a:lnTo>
                  <a:pt x="39871" y="165316"/>
                </a:lnTo>
                <a:lnTo>
                  <a:pt x="40843" y="165316"/>
                </a:lnTo>
                <a:lnTo>
                  <a:pt x="37926" y="160453"/>
                </a:lnTo>
                <a:lnTo>
                  <a:pt x="36953" y="159157"/>
                </a:lnTo>
                <a:lnTo>
                  <a:pt x="36953" y="155591"/>
                </a:lnTo>
                <a:lnTo>
                  <a:pt x="35981" y="153647"/>
                </a:lnTo>
                <a:lnTo>
                  <a:pt x="35008" y="151701"/>
                </a:lnTo>
                <a:lnTo>
                  <a:pt x="36953" y="153646"/>
                </a:lnTo>
                <a:lnTo>
                  <a:pt x="35981" y="149756"/>
                </a:lnTo>
                <a:lnTo>
                  <a:pt x="35981" y="147811"/>
                </a:lnTo>
                <a:lnTo>
                  <a:pt x="36953" y="145867"/>
                </a:lnTo>
                <a:lnTo>
                  <a:pt x="35008" y="142949"/>
                </a:lnTo>
                <a:lnTo>
                  <a:pt x="34036" y="142949"/>
                </a:lnTo>
                <a:lnTo>
                  <a:pt x="34036" y="143921"/>
                </a:lnTo>
                <a:lnTo>
                  <a:pt x="33063" y="144894"/>
                </a:lnTo>
                <a:lnTo>
                  <a:pt x="29174" y="136142"/>
                </a:lnTo>
                <a:lnTo>
                  <a:pt x="25284" y="130307"/>
                </a:lnTo>
                <a:lnTo>
                  <a:pt x="25284" y="129335"/>
                </a:lnTo>
                <a:lnTo>
                  <a:pt x="26256" y="128362"/>
                </a:lnTo>
                <a:lnTo>
                  <a:pt x="28201" y="130307"/>
                </a:lnTo>
                <a:lnTo>
                  <a:pt x="23339" y="119611"/>
                </a:lnTo>
                <a:lnTo>
                  <a:pt x="19449" y="108913"/>
                </a:lnTo>
                <a:lnTo>
                  <a:pt x="19449" y="109886"/>
                </a:lnTo>
                <a:lnTo>
                  <a:pt x="18477" y="109886"/>
                </a:lnTo>
                <a:lnTo>
                  <a:pt x="17504" y="106969"/>
                </a:lnTo>
                <a:lnTo>
                  <a:pt x="16532" y="104052"/>
                </a:lnTo>
                <a:lnTo>
                  <a:pt x="16532" y="103079"/>
                </a:lnTo>
                <a:lnTo>
                  <a:pt x="17504" y="103079"/>
                </a:lnTo>
                <a:lnTo>
                  <a:pt x="16532" y="101134"/>
                </a:lnTo>
                <a:lnTo>
                  <a:pt x="17504" y="100161"/>
                </a:lnTo>
                <a:lnTo>
                  <a:pt x="17504" y="98217"/>
                </a:lnTo>
                <a:lnTo>
                  <a:pt x="13614" y="90438"/>
                </a:lnTo>
                <a:lnTo>
                  <a:pt x="10697" y="82658"/>
                </a:lnTo>
                <a:lnTo>
                  <a:pt x="9725" y="75850"/>
                </a:lnTo>
                <a:lnTo>
                  <a:pt x="7780" y="70016"/>
                </a:lnTo>
                <a:lnTo>
                  <a:pt x="4862" y="58346"/>
                </a:lnTo>
                <a:lnTo>
                  <a:pt x="4862" y="56402"/>
                </a:lnTo>
                <a:lnTo>
                  <a:pt x="5835" y="55429"/>
                </a:lnTo>
                <a:lnTo>
                  <a:pt x="6807" y="55429"/>
                </a:lnTo>
                <a:lnTo>
                  <a:pt x="6807" y="53484"/>
                </a:lnTo>
                <a:lnTo>
                  <a:pt x="5835" y="51539"/>
                </a:lnTo>
                <a:lnTo>
                  <a:pt x="5835" y="52511"/>
                </a:lnTo>
                <a:lnTo>
                  <a:pt x="4862" y="52512"/>
                </a:lnTo>
                <a:lnTo>
                  <a:pt x="4863" y="50566"/>
                </a:lnTo>
                <a:lnTo>
                  <a:pt x="4862" y="44732"/>
                </a:lnTo>
                <a:lnTo>
                  <a:pt x="3890" y="39870"/>
                </a:lnTo>
                <a:lnTo>
                  <a:pt x="2918" y="35980"/>
                </a:lnTo>
                <a:lnTo>
                  <a:pt x="3890" y="35980"/>
                </a:lnTo>
                <a:lnTo>
                  <a:pt x="4862" y="36952"/>
                </a:lnTo>
                <a:lnTo>
                  <a:pt x="4863" y="34035"/>
                </a:lnTo>
                <a:lnTo>
                  <a:pt x="3890" y="31118"/>
                </a:lnTo>
                <a:lnTo>
                  <a:pt x="2918" y="24311"/>
                </a:lnTo>
                <a:lnTo>
                  <a:pt x="1945" y="27228"/>
                </a:lnTo>
                <a:lnTo>
                  <a:pt x="973" y="22365"/>
                </a:lnTo>
                <a:lnTo>
                  <a:pt x="972" y="17504"/>
                </a:lnTo>
                <a:lnTo>
                  <a:pt x="0" y="8751"/>
                </a:lnTo>
                <a:lnTo>
                  <a:pt x="972" y="8751"/>
                </a:lnTo>
                <a:lnTo>
                  <a:pt x="973" y="4861"/>
                </a:lnTo>
                <a:close/>
                <a:moveTo>
                  <a:pt x="972" y="0"/>
                </a:moveTo>
                <a:lnTo>
                  <a:pt x="1945" y="2917"/>
                </a:lnTo>
                <a:lnTo>
                  <a:pt x="1884" y="303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17" name="Freeform 33"/>
          <p:cNvSpPr>
            <a:spLocks/>
          </p:cNvSpPr>
          <p:nvPr/>
        </p:nvSpPr>
        <p:spPr bwMode="auto">
          <a:xfrm rot="9377604">
            <a:off x="3925862" y="2487630"/>
            <a:ext cx="1288495" cy="541897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1884" y="3038"/>
                </a:moveTo>
                <a:lnTo>
                  <a:pt x="972" y="0"/>
                </a:lnTo>
                <a:lnTo>
                  <a:pt x="1944" y="2917"/>
                </a:lnTo>
                <a:close/>
                <a:moveTo>
                  <a:pt x="4861" y="18476"/>
                </a:moveTo>
                <a:lnTo>
                  <a:pt x="4667" y="18087"/>
                </a:lnTo>
                <a:lnTo>
                  <a:pt x="3889" y="14587"/>
                </a:lnTo>
                <a:lnTo>
                  <a:pt x="4861" y="15559"/>
                </a:lnTo>
                <a:close/>
                <a:moveTo>
                  <a:pt x="5834" y="23339"/>
                </a:moveTo>
                <a:lnTo>
                  <a:pt x="5658" y="22543"/>
                </a:lnTo>
                <a:lnTo>
                  <a:pt x="5834" y="22366"/>
                </a:lnTo>
                <a:close/>
                <a:moveTo>
                  <a:pt x="15559" y="110859"/>
                </a:moveTo>
                <a:lnTo>
                  <a:pt x="14586" y="108914"/>
                </a:lnTo>
                <a:lnTo>
                  <a:pt x="15559" y="108914"/>
                </a:lnTo>
                <a:lnTo>
                  <a:pt x="15558" y="106969"/>
                </a:lnTo>
                <a:lnTo>
                  <a:pt x="14586" y="105024"/>
                </a:lnTo>
                <a:lnTo>
                  <a:pt x="14586" y="103079"/>
                </a:lnTo>
                <a:lnTo>
                  <a:pt x="13614" y="101134"/>
                </a:lnTo>
                <a:lnTo>
                  <a:pt x="15558" y="104052"/>
                </a:lnTo>
                <a:lnTo>
                  <a:pt x="16531" y="104052"/>
                </a:lnTo>
                <a:lnTo>
                  <a:pt x="15558" y="105024"/>
                </a:lnTo>
                <a:lnTo>
                  <a:pt x="16531" y="109887"/>
                </a:lnTo>
                <a:lnTo>
                  <a:pt x="16531" y="110859"/>
                </a:lnTo>
                <a:close/>
                <a:moveTo>
                  <a:pt x="35007" y="151701"/>
                </a:moveTo>
                <a:lnTo>
                  <a:pt x="34035" y="149757"/>
                </a:lnTo>
                <a:lnTo>
                  <a:pt x="33063" y="148784"/>
                </a:lnTo>
                <a:lnTo>
                  <a:pt x="32090" y="149757"/>
                </a:lnTo>
                <a:lnTo>
                  <a:pt x="25283" y="137115"/>
                </a:lnTo>
                <a:lnTo>
                  <a:pt x="26256" y="137115"/>
                </a:lnTo>
                <a:lnTo>
                  <a:pt x="25283" y="136142"/>
                </a:lnTo>
                <a:lnTo>
                  <a:pt x="25283" y="133225"/>
                </a:lnTo>
                <a:lnTo>
                  <a:pt x="28201" y="141005"/>
                </a:lnTo>
                <a:lnTo>
                  <a:pt x="30146" y="144895"/>
                </a:lnTo>
                <a:lnTo>
                  <a:pt x="33063" y="147812"/>
                </a:lnTo>
                <a:lnTo>
                  <a:pt x="33063" y="146839"/>
                </a:lnTo>
                <a:lnTo>
                  <a:pt x="34035" y="148785"/>
                </a:lnTo>
                <a:close/>
                <a:moveTo>
                  <a:pt x="35007" y="151702"/>
                </a:moveTo>
                <a:lnTo>
                  <a:pt x="35007" y="151702"/>
                </a:lnTo>
                <a:lnTo>
                  <a:pt x="35007" y="151701"/>
                </a:lnTo>
                <a:close/>
                <a:moveTo>
                  <a:pt x="36953" y="159481"/>
                </a:moveTo>
                <a:lnTo>
                  <a:pt x="35007" y="156564"/>
                </a:lnTo>
                <a:lnTo>
                  <a:pt x="36953" y="159158"/>
                </a:lnTo>
                <a:close/>
                <a:moveTo>
                  <a:pt x="49595" y="184765"/>
                </a:moveTo>
                <a:lnTo>
                  <a:pt x="48622" y="183793"/>
                </a:lnTo>
                <a:lnTo>
                  <a:pt x="46677" y="182820"/>
                </a:lnTo>
                <a:lnTo>
                  <a:pt x="45705" y="179903"/>
                </a:lnTo>
                <a:lnTo>
                  <a:pt x="46677" y="179903"/>
                </a:lnTo>
                <a:lnTo>
                  <a:pt x="46677" y="178930"/>
                </a:lnTo>
                <a:lnTo>
                  <a:pt x="47649" y="177958"/>
                </a:lnTo>
                <a:lnTo>
                  <a:pt x="49594" y="178930"/>
                </a:lnTo>
                <a:lnTo>
                  <a:pt x="49595" y="180875"/>
                </a:lnTo>
                <a:lnTo>
                  <a:pt x="51539" y="183792"/>
                </a:lnTo>
                <a:lnTo>
                  <a:pt x="50567" y="184765"/>
                </a:lnTo>
                <a:close/>
                <a:moveTo>
                  <a:pt x="70988" y="218801"/>
                </a:moveTo>
                <a:lnTo>
                  <a:pt x="70016" y="217828"/>
                </a:lnTo>
                <a:lnTo>
                  <a:pt x="70016" y="217828"/>
                </a:lnTo>
                <a:close/>
                <a:moveTo>
                  <a:pt x="978282" y="620422"/>
                </a:moveTo>
                <a:lnTo>
                  <a:pt x="979254" y="620422"/>
                </a:lnTo>
                <a:lnTo>
                  <a:pt x="979164" y="620513"/>
                </a:lnTo>
                <a:close/>
                <a:moveTo>
                  <a:pt x="94327" y="249919"/>
                </a:moveTo>
                <a:lnTo>
                  <a:pt x="93354" y="247974"/>
                </a:lnTo>
                <a:lnTo>
                  <a:pt x="94327" y="248946"/>
                </a:lnTo>
                <a:close/>
                <a:moveTo>
                  <a:pt x="1137764" y="721557"/>
                </a:moveTo>
                <a:lnTo>
                  <a:pt x="1129985" y="714750"/>
                </a:lnTo>
                <a:lnTo>
                  <a:pt x="1137764" y="708915"/>
                </a:lnTo>
                <a:lnTo>
                  <a:pt x="1146516" y="703081"/>
                </a:lnTo>
                <a:lnTo>
                  <a:pt x="1156241" y="696273"/>
                </a:lnTo>
                <a:lnTo>
                  <a:pt x="1168883" y="690439"/>
                </a:lnTo>
                <a:lnTo>
                  <a:pt x="1209725" y="669045"/>
                </a:lnTo>
                <a:lnTo>
                  <a:pt x="1220422" y="662238"/>
                </a:lnTo>
                <a:lnTo>
                  <a:pt x="1229175" y="655431"/>
                </a:lnTo>
                <a:lnTo>
                  <a:pt x="1237927" y="647651"/>
                </a:lnTo>
                <a:lnTo>
                  <a:pt x="1243761" y="639872"/>
                </a:lnTo>
                <a:lnTo>
                  <a:pt x="1243761" y="639871"/>
                </a:lnTo>
                <a:lnTo>
                  <a:pt x="1245706" y="638899"/>
                </a:lnTo>
                <a:lnTo>
                  <a:pt x="1243275" y="638899"/>
                </a:lnTo>
                <a:lnTo>
                  <a:pt x="1242789" y="637927"/>
                </a:lnTo>
                <a:lnTo>
                  <a:pt x="1240844" y="635982"/>
                </a:lnTo>
                <a:lnTo>
                  <a:pt x="1237926" y="634037"/>
                </a:lnTo>
                <a:lnTo>
                  <a:pt x="1226257" y="630147"/>
                </a:lnTo>
                <a:lnTo>
                  <a:pt x="1207781" y="625285"/>
                </a:lnTo>
                <a:lnTo>
                  <a:pt x="1182497" y="620423"/>
                </a:lnTo>
                <a:lnTo>
                  <a:pt x="1113453" y="607781"/>
                </a:lnTo>
                <a:lnTo>
                  <a:pt x="1074555" y="600001"/>
                </a:lnTo>
                <a:lnTo>
                  <a:pt x="1060941" y="596111"/>
                </a:lnTo>
                <a:lnTo>
                  <a:pt x="1048299" y="592222"/>
                </a:lnTo>
                <a:lnTo>
                  <a:pt x="1036630" y="587359"/>
                </a:lnTo>
                <a:lnTo>
                  <a:pt x="1027878" y="583470"/>
                </a:lnTo>
                <a:lnTo>
                  <a:pt x="1020098" y="579580"/>
                </a:lnTo>
                <a:lnTo>
                  <a:pt x="1014263" y="574718"/>
                </a:lnTo>
                <a:lnTo>
                  <a:pt x="1009401" y="569855"/>
                </a:lnTo>
                <a:lnTo>
                  <a:pt x="1006484" y="564993"/>
                </a:lnTo>
                <a:lnTo>
                  <a:pt x="1002594" y="554296"/>
                </a:lnTo>
                <a:lnTo>
                  <a:pt x="1030795" y="566938"/>
                </a:lnTo>
                <a:lnTo>
                  <a:pt x="1058996" y="577635"/>
                </a:lnTo>
                <a:lnTo>
                  <a:pt x="1087197" y="587360"/>
                </a:lnTo>
                <a:lnTo>
                  <a:pt x="1116370" y="596112"/>
                </a:lnTo>
                <a:lnTo>
                  <a:pt x="1145544" y="602918"/>
                </a:lnTo>
                <a:lnTo>
                  <a:pt x="1174717" y="609726"/>
                </a:lnTo>
                <a:lnTo>
                  <a:pt x="1204863" y="614588"/>
                </a:lnTo>
                <a:lnTo>
                  <a:pt x="1234037" y="618478"/>
                </a:lnTo>
                <a:lnTo>
                  <a:pt x="1248623" y="618478"/>
                </a:lnTo>
                <a:lnTo>
                  <a:pt x="1260293" y="619450"/>
                </a:lnTo>
                <a:lnTo>
                  <a:pt x="1270017" y="620422"/>
                </a:lnTo>
                <a:lnTo>
                  <a:pt x="1277797" y="622368"/>
                </a:lnTo>
                <a:lnTo>
                  <a:pt x="1283632" y="625285"/>
                </a:lnTo>
                <a:lnTo>
                  <a:pt x="1285577" y="628202"/>
                </a:lnTo>
                <a:lnTo>
                  <a:pt x="1287521" y="630147"/>
                </a:lnTo>
                <a:lnTo>
                  <a:pt x="1288494" y="634037"/>
                </a:lnTo>
                <a:lnTo>
                  <a:pt x="1287522" y="637927"/>
                </a:lnTo>
                <a:lnTo>
                  <a:pt x="1285577" y="642789"/>
                </a:lnTo>
                <a:lnTo>
                  <a:pt x="1282659" y="646679"/>
                </a:lnTo>
                <a:lnTo>
                  <a:pt x="1277797" y="650569"/>
                </a:lnTo>
                <a:lnTo>
                  <a:pt x="1271962" y="654458"/>
                </a:lnTo>
                <a:lnTo>
                  <a:pt x="1264183" y="658348"/>
                </a:lnTo>
                <a:lnTo>
                  <a:pt x="1255431" y="662238"/>
                </a:lnTo>
                <a:lnTo>
                  <a:pt x="1235982" y="670017"/>
                </a:lnTo>
                <a:lnTo>
                  <a:pt x="1215560" y="676825"/>
                </a:lnTo>
                <a:lnTo>
                  <a:pt x="1207781" y="680714"/>
                </a:lnTo>
                <a:lnTo>
                  <a:pt x="1199029" y="685576"/>
                </a:lnTo>
                <a:lnTo>
                  <a:pt x="1179580" y="698218"/>
                </a:lnTo>
                <a:lnTo>
                  <a:pt x="1146516" y="722529"/>
                </a:lnTo>
                <a:lnTo>
                  <a:pt x="1140682" y="722529"/>
                </a:lnTo>
                <a:close/>
                <a:moveTo>
                  <a:pt x="909238" y="622367"/>
                </a:moveTo>
                <a:lnTo>
                  <a:pt x="909238" y="622367"/>
                </a:lnTo>
                <a:lnTo>
                  <a:pt x="909463" y="622367"/>
                </a:lnTo>
                <a:close/>
                <a:moveTo>
                  <a:pt x="908266" y="623340"/>
                </a:moveTo>
                <a:lnTo>
                  <a:pt x="908266" y="622367"/>
                </a:lnTo>
                <a:lnTo>
                  <a:pt x="909238" y="622367"/>
                </a:lnTo>
                <a:close/>
                <a:moveTo>
                  <a:pt x="141977" y="301459"/>
                </a:moveTo>
                <a:lnTo>
                  <a:pt x="141977" y="301459"/>
                </a:lnTo>
                <a:lnTo>
                  <a:pt x="141977" y="301459"/>
                </a:lnTo>
                <a:close/>
                <a:moveTo>
                  <a:pt x="142949" y="302431"/>
                </a:moveTo>
                <a:lnTo>
                  <a:pt x="141977" y="301459"/>
                </a:lnTo>
                <a:lnTo>
                  <a:pt x="142949" y="301459"/>
                </a:lnTo>
                <a:close/>
                <a:moveTo>
                  <a:pt x="244084" y="368557"/>
                </a:moveTo>
                <a:lnTo>
                  <a:pt x="241795" y="366956"/>
                </a:lnTo>
                <a:lnTo>
                  <a:pt x="242139" y="366613"/>
                </a:lnTo>
                <a:close/>
                <a:moveTo>
                  <a:pt x="641815" y="565965"/>
                </a:moveTo>
                <a:lnTo>
                  <a:pt x="641815" y="565965"/>
                </a:lnTo>
                <a:lnTo>
                  <a:pt x="644732" y="565965"/>
                </a:lnTo>
                <a:lnTo>
                  <a:pt x="642787" y="565965"/>
                </a:lnTo>
                <a:close/>
                <a:moveTo>
                  <a:pt x="458992" y="489140"/>
                </a:moveTo>
                <a:lnTo>
                  <a:pt x="457050" y="488169"/>
                </a:lnTo>
                <a:lnTo>
                  <a:pt x="458995" y="489141"/>
                </a:lnTo>
                <a:close/>
                <a:moveTo>
                  <a:pt x="333549" y="441491"/>
                </a:moveTo>
                <a:lnTo>
                  <a:pt x="331604" y="439546"/>
                </a:lnTo>
                <a:lnTo>
                  <a:pt x="334521" y="440519"/>
                </a:lnTo>
                <a:lnTo>
                  <a:pt x="334521" y="441491"/>
                </a:lnTo>
                <a:close/>
                <a:moveTo>
                  <a:pt x="339384" y="444409"/>
                </a:moveTo>
                <a:lnTo>
                  <a:pt x="337439" y="442464"/>
                </a:lnTo>
                <a:lnTo>
                  <a:pt x="338411" y="443436"/>
                </a:lnTo>
                <a:lnTo>
                  <a:pt x="340356" y="444408"/>
                </a:lnTo>
                <a:close/>
                <a:moveTo>
                  <a:pt x="448298" y="498866"/>
                </a:moveTo>
                <a:lnTo>
                  <a:pt x="445381" y="495948"/>
                </a:lnTo>
                <a:lnTo>
                  <a:pt x="448298" y="496921"/>
                </a:lnTo>
                <a:lnTo>
                  <a:pt x="449271" y="496921"/>
                </a:lnTo>
                <a:lnTo>
                  <a:pt x="448298" y="495948"/>
                </a:lnTo>
                <a:lnTo>
                  <a:pt x="445381" y="494003"/>
                </a:lnTo>
                <a:lnTo>
                  <a:pt x="442463" y="493031"/>
                </a:lnTo>
                <a:lnTo>
                  <a:pt x="439546" y="492059"/>
                </a:lnTo>
                <a:lnTo>
                  <a:pt x="435656" y="491086"/>
                </a:lnTo>
                <a:lnTo>
                  <a:pt x="436629" y="493031"/>
                </a:lnTo>
                <a:lnTo>
                  <a:pt x="433711" y="491086"/>
                </a:lnTo>
                <a:lnTo>
                  <a:pt x="431766" y="490113"/>
                </a:lnTo>
                <a:lnTo>
                  <a:pt x="428849" y="490114"/>
                </a:lnTo>
                <a:lnTo>
                  <a:pt x="428849" y="489141"/>
                </a:lnTo>
                <a:lnTo>
                  <a:pt x="424959" y="487196"/>
                </a:lnTo>
                <a:lnTo>
                  <a:pt x="423014" y="486224"/>
                </a:lnTo>
                <a:lnTo>
                  <a:pt x="422042" y="487196"/>
                </a:lnTo>
                <a:lnTo>
                  <a:pt x="415235" y="483306"/>
                </a:lnTo>
                <a:lnTo>
                  <a:pt x="407455" y="479417"/>
                </a:lnTo>
                <a:lnTo>
                  <a:pt x="400648" y="475527"/>
                </a:lnTo>
                <a:lnTo>
                  <a:pt x="397730" y="473582"/>
                </a:lnTo>
                <a:lnTo>
                  <a:pt x="395786" y="471637"/>
                </a:lnTo>
                <a:lnTo>
                  <a:pt x="392869" y="470665"/>
                </a:lnTo>
                <a:lnTo>
                  <a:pt x="391896" y="470664"/>
                </a:lnTo>
                <a:lnTo>
                  <a:pt x="392868" y="471637"/>
                </a:lnTo>
                <a:lnTo>
                  <a:pt x="393841" y="471637"/>
                </a:lnTo>
                <a:lnTo>
                  <a:pt x="395786" y="472610"/>
                </a:lnTo>
                <a:lnTo>
                  <a:pt x="393841" y="472610"/>
                </a:lnTo>
                <a:lnTo>
                  <a:pt x="390924" y="470665"/>
                </a:lnTo>
                <a:lnTo>
                  <a:pt x="390924" y="469692"/>
                </a:lnTo>
                <a:lnTo>
                  <a:pt x="391896" y="469692"/>
                </a:lnTo>
                <a:lnTo>
                  <a:pt x="388006" y="467747"/>
                </a:lnTo>
                <a:lnTo>
                  <a:pt x="385089" y="466775"/>
                </a:lnTo>
                <a:lnTo>
                  <a:pt x="381199" y="466775"/>
                </a:lnTo>
                <a:lnTo>
                  <a:pt x="377309" y="463857"/>
                </a:lnTo>
                <a:lnTo>
                  <a:pt x="374392" y="461913"/>
                </a:lnTo>
                <a:lnTo>
                  <a:pt x="369530" y="460940"/>
                </a:lnTo>
                <a:lnTo>
                  <a:pt x="367585" y="458995"/>
                </a:lnTo>
                <a:lnTo>
                  <a:pt x="366613" y="458995"/>
                </a:lnTo>
                <a:lnTo>
                  <a:pt x="367585" y="457050"/>
                </a:lnTo>
                <a:lnTo>
                  <a:pt x="363695" y="455105"/>
                </a:lnTo>
                <a:lnTo>
                  <a:pt x="360777" y="454133"/>
                </a:lnTo>
                <a:lnTo>
                  <a:pt x="357860" y="451216"/>
                </a:lnTo>
                <a:lnTo>
                  <a:pt x="357860" y="452188"/>
                </a:lnTo>
                <a:lnTo>
                  <a:pt x="356887" y="451216"/>
                </a:lnTo>
                <a:lnTo>
                  <a:pt x="353970" y="450243"/>
                </a:lnTo>
                <a:lnTo>
                  <a:pt x="354943" y="450243"/>
                </a:lnTo>
                <a:lnTo>
                  <a:pt x="352998" y="449271"/>
                </a:lnTo>
                <a:lnTo>
                  <a:pt x="350081" y="447326"/>
                </a:lnTo>
                <a:lnTo>
                  <a:pt x="352026" y="449271"/>
                </a:lnTo>
                <a:lnTo>
                  <a:pt x="354943" y="451216"/>
                </a:lnTo>
                <a:lnTo>
                  <a:pt x="349108" y="449271"/>
                </a:lnTo>
                <a:lnTo>
                  <a:pt x="347164" y="447326"/>
                </a:lnTo>
                <a:lnTo>
                  <a:pt x="343274" y="445381"/>
                </a:lnTo>
                <a:lnTo>
                  <a:pt x="340356" y="444408"/>
                </a:lnTo>
                <a:lnTo>
                  <a:pt x="339384" y="442464"/>
                </a:lnTo>
                <a:lnTo>
                  <a:pt x="336467" y="440519"/>
                </a:lnTo>
                <a:lnTo>
                  <a:pt x="334521" y="440519"/>
                </a:lnTo>
                <a:lnTo>
                  <a:pt x="330632" y="437601"/>
                </a:lnTo>
                <a:lnTo>
                  <a:pt x="329659" y="437601"/>
                </a:lnTo>
                <a:lnTo>
                  <a:pt x="327715" y="436629"/>
                </a:lnTo>
                <a:lnTo>
                  <a:pt x="324797" y="435657"/>
                </a:lnTo>
                <a:lnTo>
                  <a:pt x="322852" y="434684"/>
                </a:lnTo>
                <a:lnTo>
                  <a:pt x="320907" y="434684"/>
                </a:lnTo>
                <a:lnTo>
                  <a:pt x="314100" y="429822"/>
                </a:lnTo>
                <a:lnTo>
                  <a:pt x="315072" y="429822"/>
                </a:lnTo>
                <a:lnTo>
                  <a:pt x="311183" y="426904"/>
                </a:lnTo>
                <a:lnTo>
                  <a:pt x="306320" y="424960"/>
                </a:lnTo>
                <a:lnTo>
                  <a:pt x="307293" y="424960"/>
                </a:lnTo>
                <a:lnTo>
                  <a:pt x="303403" y="423015"/>
                </a:lnTo>
                <a:lnTo>
                  <a:pt x="300486" y="421070"/>
                </a:lnTo>
                <a:lnTo>
                  <a:pt x="298541" y="420097"/>
                </a:lnTo>
                <a:lnTo>
                  <a:pt x="298541" y="418152"/>
                </a:lnTo>
                <a:lnTo>
                  <a:pt x="298541" y="417180"/>
                </a:lnTo>
                <a:lnTo>
                  <a:pt x="296596" y="416208"/>
                </a:lnTo>
                <a:lnTo>
                  <a:pt x="293678" y="415235"/>
                </a:lnTo>
                <a:lnTo>
                  <a:pt x="291734" y="414263"/>
                </a:lnTo>
                <a:lnTo>
                  <a:pt x="290761" y="415235"/>
                </a:lnTo>
                <a:lnTo>
                  <a:pt x="290761" y="416208"/>
                </a:lnTo>
                <a:lnTo>
                  <a:pt x="281037" y="409401"/>
                </a:lnTo>
                <a:lnTo>
                  <a:pt x="276175" y="406483"/>
                </a:lnTo>
                <a:lnTo>
                  <a:pt x="271312" y="402593"/>
                </a:lnTo>
                <a:lnTo>
                  <a:pt x="270340" y="402593"/>
                </a:lnTo>
                <a:lnTo>
                  <a:pt x="269368" y="401621"/>
                </a:lnTo>
                <a:lnTo>
                  <a:pt x="254781" y="392869"/>
                </a:lnTo>
                <a:lnTo>
                  <a:pt x="247973" y="388007"/>
                </a:lnTo>
                <a:lnTo>
                  <a:pt x="243112" y="383144"/>
                </a:lnTo>
                <a:lnTo>
                  <a:pt x="244084" y="384117"/>
                </a:lnTo>
                <a:lnTo>
                  <a:pt x="244083" y="383144"/>
                </a:lnTo>
                <a:lnTo>
                  <a:pt x="244083" y="382172"/>
                </a:lnTo>
                <a:lnTo>
                  <a:pt x="242139" y="381200"/>
                </a:lnTo>
                <a:lnTo>
                  <a:pt x="241166" y="380227"/>
                </a:lnTo>
                <a:lnTo>
                  <a:pt x="240194" y="380227"/>
                </a:lnTo>
                <a:lnTo>
                  <a:pt x="240194" y="381199"/>
                </a:lnTo>
                <a:lnTo>
                  <a:pt x="241166" y="383144"/>
                </a:lnTo>
                <a:lnTo>
                  <a:pt x="232414" y="376337"/>
                </a:lnTo>
                <a:lnTo>
                  <a:pt x="225607" y="370502"/>
                </a:lnTo>
                <a:lnTo>
                  <a:pt x="225607" y="371475"/>
                </a:lnTo>
                <a:lnTo>
                  <a:pt x="223663" y="370503"/>
                </a:lnTo>
                <a:lnTo>
                  <a:pt x="223663" y="369530"/>
                </a:lnTo>
                <a:lnTo>
                  <a:pt x="222690" y="368558"/>
                </a:lnTo>
                <a:lnTo>
                  <a:pt x="217827" y="364668"/>
                </a:lnTo>
                <a:lnTo>
                  <a:pt x="216856" y="365640"/>
                </a:lnTo>
                <a:lnTo>
                  <a:pt x="215883" y="363696"/>
                </a:lnTo>
                <a:lnTo>
                  <a:pt x="213938" y="362723"/>
                </a:lnTo>
                <a:lnTo>
                  <a:pt x="212965" y="362723"/>
                </a:lnTo>
                <a:lnTo>
                  <a:pt x="211021" y="360778"/>
                </a:lnTo>
                <a:lnTo>
                  <a:pt x="211021" y="359806"/>
                </a:lnTo>
                <a:lnTo>
                  <a:pt x="205186" y="356888"/>
                </a:lnTo>
                <a:lnTo>
                  <a:pt x="199351" y="352026"/>
                </a:lnTo>
                <a:lnTo>
                  <a:pt x="198379" y="349109"/>
                </a:lnTo>
                <a:lnTo>
                  <a:pt x="195461" y="348136"/>
                </a:lnTo>
                <a:lnTo>
                  <a:pt x="195461" y="349109"/>
                </a:lnTo>
                <a:lnTo>
                  <a:pt x="189627" y="342302"/>
                </a:lnTo>
                <a:lnTo>
                  <a:pt x="186709" y="338412"/>
                </a:lnTo>
                <a:lnTo>
                  <a:pt x="177957" y="333550"/>
                </a:lnTo>
                <a:lnTo>
                  <a:pt x="169205" y="326742"/>
                </a:lnTo>
                <a:lnTo>
                  <a:pt x="151701" y="311183"/>
                </a:lnTo>
                <a:lnTo>
                  <a:pt x="152674" y="311183"/>
                </a:lnTo>
                <a:lnTo>
                  <a:pt x="150729" y="309238"/>
                </a:lnTo>
                <a:lnTo>
                  <a:pt x="149757" y="309238"/>
                </a:lnTo>
                <a:lnTo>
                  <a:pt x="148784" y="308266"/>
                </a:lnTo>
                <a:lnTo>
                  <a:pt x="148784" y="307293"/>
                </a:lnTo>
                <a:lnTo>
                  <a:pt x="148784" y="306321"/>
                </a:lnTo>
                <a:lnTo>
                  <a:pt x="150729" y="306321"/>
                </a:lnTo>
                <a:lnTo>
                  <a:pt x="147812" y="304376"/>
                </a:lnTo>
                <a:lnTo>
                  <a:pt x="145867" y="302431"/>
                </a:lnTo>
                <a:lnTo>
                  <a:pt x="141977" y="300486"/>
                </a:lnTo>
                <a:lnTo>
                  <a:pt x="141977" y="301459"/>
                </a:lnTo>
                <a:lnTo>
                  <a:pt x="140032" y="299514"/>
                </a:lnTo>
                <a:lnTo>
                  <a:pt x="138087" y="297569"/>
                </a:lnTo>
                <a:lnTo>
                  <a:pt x="136142" y="296596"/>
                </a:lnTo>
                <a:lnTo>
                  <a:pt x="136142" y="295624"/>
                </a:lnTo>
                <a:lnTo>
                  <a:pt x="137114" y="295624"/>
                </a:lnTo>
                <a:lnTo>
                  <a:pt x="138087" y="295624"/>
                </a:lnTo>
                <a:lnTo>
                  <a:pt x="135170" y="293679"/>
                </a:lnTo>
                <a:lnTo>
                  <a:pt x="135170" y="292707"/>
                </a:lnTo>
                <a:lnTo>
                  <a:pt x="136142" y="292707"/>
                </a:lnTo>
                <a:lnTo>
                  <a:pt x="139060" y="293679"/>
                </a:lnTo>
                <a:lnTo>
                  <a:pt x="141977" y="294652"/>
                </a:lnTo>
                <a:lnTo>
                  <a:pt x="141977" y="293679"/>
                </a:lnTo>
                <a:lnTo>
                  <a:pt x="140032" y="291734"/>
                </a:lnTo>
                <a:lnTo>
                  <a:pt x="140032" y="290762"/>
                </a:lnTo>
                <a:lnTo>
                  <a:pt x="141004" y="290762"/>
                </a:lnTo>
                <a:lnTo>
                  <a:pt x="141977" y="291734"/>
                </a:lnTo>
                <a:lnTo>
                  <a:pt x="143922" y="292707"/>
                </a:lnTo>
                <a:lnTo>
                  <a:pt x="141977" y="290762"/>
                </a:lnTo>
                <a:lnTo>
                  <a:pt x="138087" y="288817"/>
                </a:lnTo>
                <a:lnTo>
                  <a:pt x="137114" y="288817"/>
                </a:lnTo>
                <a:lnTo>
                  <a:pt x="137114" y="290762"/>
                </a:lnTo>
                <a:lnTo>
                  <a:pt x="134197" y="287844"/>
                </a:lnTo>
                <a:lnTo>
                  <a:pt x="132253" y="287845"/>
                </a:lnTo>
                <a:lnTo>
                  <a:pt x="131280" y="287358"/>
                </a:lnTo>
                <a:lnTo>
                  <a:pt x="130307" y="286872"/>
                </a:lnTo>
                <a:lnTo>
                  <a:pt x="127390" y="284927"/>
                </a:lnTo>
                <a:lnTo>
                  <a:pt x="127390" y="283955"/>
                </a:lnTo>
                <a:lnTo>
                  <a:pt x="128363" y="284927"/>
                </a:lnTo>
                <a:lnTo>
                  <a:pt x="129335" y="285899"/>
                </a:lnTo>
                <a:lnTo>
                  <a:pt x="131280" y="286872"/>
                </a:lnTo>
                <a:lnTo>
                  <a:pt x="130307" y="284927"/>
                </a:lnTo>
                <a:lnTo>
                  <a:pt x="128363" y="282982"/>
                </a:lnTo>
                <a:lnTo>
                  <a:pt x="124473" y="280065"/>
                </a:lnTo>
                <a:lnTo>
                  <a:pt x="125445" y="281037"/>
                </a:lnTo>
                <a:lnTo>
                  <a:pt x="124473" y="282010"/>
                </a:lnTo>
                <a:lnTo>
                  <a:pt x="121555" y="280065"/>
                </a:lnTo>
                <a:lnTo>
                  <a:pt x="121555" y="279092"/>
                </a:lnTo>
                <a:lnTo>
                  <a:pt x="122528" y="279092"/>
                </a:lnTo>
                <a:lnTo>
                  <a:pt x="120583" y="277148"/>
                </a:lnTo>
                <a:lnTo>
                  <a:pt x="117666" y="276175"/>
                </a:lnTo>
                <a:lnTo>
                  <a:pt x="118638" y="277147"/>
                </a:lnTo>
                <a:lnTo>
                  <a:pt x="116693" y="276175"/>
                </a:lnTo>
                <a:lnTo>
                  <a:pt x="114748" y="275203"/>
                </a:lnTo>
                <a:lnTo>
                  <a:pt x="113776" y="273258"/>
                </a:lnTo>
                <a:lnTo>
                  <a:pt x="111831" y="271313"/>
                </a:lnTo>
                <a:lnTo>
                  <a:pt x="112804" y="270340"/>
                </a:lnTo>
                <a:lnTo>
                  <a:pt x="114748" y="271313"/>
                </a:lnTo>
                <a:lnTo>
                  <a:pt x="115721" y="271313"/>
                </a:lnTo>
                <a:lnTo>
                  <a:pt x="114748" y="268395"/>
                </a:lnTo>
                <a:lnTo>
                  <a:pt x="113776" y="268396"/>
                </a:lnTo>
                <a:lnTo>
                  <a:pt x="110858" y="267423"/>
                </a:lnTo>
                <a:lnTo>
                  <a:pt x="109886" y="266450"/>
                </a:lnTo>
                <a:lnTo>
                  <a:pt x="108914" y="266450"/>
                </a:lnTo>
                <a:lnTo>
                  <a:pt x="108914" y="267423"/>
                </a:lnTo>
                <a:lnTo>
                  <a:pt x="108914" y="265478"/>
                </a:lnTo>
                <a:lnTo>
                  <a:pt x="109886" y="265478"/>
                </a:lnTo>
                <a:lnTo>
                  <a:pt x="107941" y="263533"/>
                </a:lnTo>
                <a:lnTo>
                  <a:pt x="105997" y="261588"/>
                </a:lnTo>
                <a:lnTo>
                  <a:pt x="104051" y="260616"/>
                </a:lnTo>
                <a:lnTo>
                  <a:pt x="104051" y="258671"/>
                </a:lnTo>
                <a:lnTo>
                  <a:pt x="102107" y="258671"/>
                </a:lnTo>
                <a:lnTo>
                  <a:pt x="101134" y="254781"/>
                </a:lnTo>
                <a:lnTo>
                  <a:pt x="96272" y="250891"/>
                </a:lnTo>
                <a:lnTo>
                  <a:pt x="95299" y="248946"/>
                </a:lnTo>
                <a:lnTo>
                  <a:pt x="94327" y="247974"/>
                </a:lnTo>
                <a:lnTo>
                  <a:pt x="95299" y="247002"/>
                </a:lnTo>
                <a:lnTo>
                  <a:pt x="92382" y="244084"/>
                </a:lnTo>
                <a:lnTo>
                  <a:pt x="91409" y="243112"/>
                </a:lnTo>
                <a:lnTo>
                  <a:pt x="90437" y="244084"/>
                </a:lnTo>
                <a:lnTo>
                  <a:pt x="92382" y="246029"/>
                </a:lnTo>
                <a:lnTo>
                  <a:pt x="93354" y="247974"/>
                </a:lnTo>
                <a:lnTo>
                  <a:pt x="92382" y="247002"/>
                </a:lnTo>
                <a:lnTo>
                  <a:pt x="88492" y="244084"/>
                </a:lnTo>
                <a:lnTo>
                  <a:pt x="89465" y="243112"/>
                </a:lnTo>
                <a:lnTo>
                  <a:pt x="87520" y="241167"/>
                </a:lnTo>
                <a:lnTo>
                  <a:pt x="85575" y="239222"/>
                </a:lnTo>
                <a:lnTo>
                  <a:pt x="85575" y="238250"/>
                </a:lnTo>
                <a:lnTo>
                  <a:pt x="83630" y="237277"/>
                </a:lnTo>
                <a:lnTo>
                  <a:pt x="82657" y="235332"/>
                </a:lnTo>
                <a:lnTo>
                  <a:pt x="82657" y="234360"/>
                </a:lnTo>
                <a:lnTo>
                  <a:pt x="82657" y="233387"/>
                </a:lnTo>
                <a:lnTo>
                  <a:pt x="80713" y="231442"/>
                </a:lnTo>
                <a:lnTo>
                  <a:pt x="84602" y="234360"/>
                </a:lnTo>
                <a:lnTo>
                  <a:pt x="82657" y="232415"/>
                </a:lnTo>
                <a:lnTo>
                  <a:pt x="81685" y="229498"/>
                </a:lnTo>
                <a:lnTo>
                  <a:pt x="76823" y="227553"/>
                </a:lnTo>
                <a:lnTo>
                  <a:pt x="75850" y="226580"/>
                </a:lnTo>
                <a:lnTo>
                  <a:pt x="74878" y="225608"/>
                </a:lnTo>
                <a:lnTo>
                  <a:pt x="74878" y="224635"/>
                </a:lnTo>
                <a:lnTo>
                  <a:pt x="73906" y="223663"/>
                </a:lnTo>
                <a:lnTo>
                  <a:pt x="76823" y="226580"/>
                </a:lnTo>
                <a:lnTo>
                  <a:pt x="76823" y="224635"/>
                </a:lnTo>
                <a:lnTo>
                  <a:pt x="73905" y="219773"/>
                </a:lnTo>
                <a:lnTo>
                  <a:pt x="70988" y="217828"/>
                </a:lnTo>
                <a:lnTo>
                  <a:pt x="70016" y="217828"/>
                </a:lnTo>
                <a:lnTo>
                  <a:pt x="69043" y="216856"/>
                </a:lnTo>
                <a:lnTo>
                  <a:pt x="69043" y="215883"/>
                </a:lnTo>
                <a:lnTo>
                  <a:pt x="70016" y="215883"/>
                </a:lnTo>
                <a:lnTo>
                  <a:pt x="69043" y="213938"/>
                </a:lnTo>
                <a:lnTo>
                  <a:pt x="68071" y="213938"/>
                </a:lnTo>
                <a:lnTo>
                  <a:pt x="68071" y="214911"/>
                </a:lnTo>
                <a:lnTo>
                  <a:pt x="67098" y="213938"/>
                </a:lnTo>
                <a:lnTo>
                  <a:pt x="63208" y="203242"/>
                </a:lnTo>
                <a:lnTo>
                  <a:pt x="67098" y="206159"/>
                </a:lnTo>
                <a:lnTo>
                  <a:pt x="65154" y="204214"/>
                </a:lnTo>
                <a:lnTo>
                  <a:pt x="67098" y="204214"/>
                </a:lnTo>
                <a:lnTo>
                  <a:pt x="67098" y="203242"/>
                </a:lnTo>
                <a:lnTo>
                  <a:pt x="67098" y="202269"/>
                </a:lnTo>
                <a:lnTo>
                  <a:pt x="68070" y="202269"/>
                </a:lnTo>
                <a:lnTo>
                  <a:pt x="66126" y="200324"/>
                </a:lnTo>
                <a:lnTo>
                  <a:pt x="64181" y="197407"/>
                </a:lnTo>
                <a:lnTo>
                  <a:pt x="64181" y="199352"/>
                </a:lnTo>
                <a:lnTo>
                  <a:pt x="63209" y="199352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2"/>
                </a:lnTo>
                <a:lnTo>
                  <a:pt x="56401" y="196434"/>
                </a:lnTo>
                <a:lnTo>
                  <a:pt x="54457" y="192545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39" y="183792"/>
                </a:lnTo>
                <a:lnTo>
                  <a:pt x="51539" y="181848"/>
                </a:lnTo>
                <a:lnTo>
                  <a:pt x="51539" y="180875"/>
                </a:lnTo>
                <a:lnTo>
                  <a:pt x="50567" y="177958"/>
                </a:lnTo>
                <a:lnTo>
                  <a:pt x="48622" y="174068"/>
                </a:lnTo>
                <a:lnTo>
                  <a:pt x="46677" y="173096"/>
                </a:lnTo>
                <a:lnTo>
                  <a:pt x="46677" y="174068"/>
                </a:lnTo>
                <a:lnTo>
                  <a:pt x="46677" y="175041"/>
                </a:lnTo>
                <a:lnTo>
                  <a:pt x="47649" y="176013"/>
                </a:lnTo>
                <a:lnTo>
                  <a:pt x="46677" y="176013"/>
                </a:lnTo>
                <a:lnTo>
                  <a:pt x="43760" y="170178"/>
                </a:lnTo>
                <a:lnTo>
                  <a:pt x="42787" y="169206"/>
                </a:lnTo>
                <a:lnTo>
                  <a:pt x="41815" y="167261"/>
                </a:lnTo>
                <a:lnTo>
                  <a:pt x="42787" y="171151"/>
                </a:lnTo>
                <a:lnTo>
                  <a:pt x="41815" y="173096"/>
                </a:lnTo>
                <a:lnTo>
                  <a:pt x="39870" y="169206"/>
                </a:lnTo>
                <a:lnTo>
                  <a:pt x="40842" y="169206"/>
                </a:lnTo>
                <a:lnTo>
                  <a:pt x="38897" y="166288"/>
                </a:lnTo>
                <a:lnTo>
                  <a:pt x="37925" y="165316"/>
                </a:lnTo>
                <a:lnTo>
                  <a:pt x="36952" y="164344"/>
                </a:lnTo>
                <a:lnTo>
                  <a:pt x="35007" y="161426"/>
                </a:lnTo>
                <a:lnTo>
                  <a:pt x="35007" y="158509"/>
                </a:lnTo>
                <a:lnTo>
                  <a:pt x="36953" y="160454"/>
                </a:lnTo>
                <a:lnTo>
                  <a:pt x="37925" y="163371"/>
                </a:lnTo>
                <a:lnTo>
                  <a:pt x="39870" y="165316"/>
                </a:lnTo>
                <a:lnTo>
                  <a:pt x="40842" y="165316"/>
                </a:lnTo>
                <a:lnTo>
                  <a:pt x="37925" y="160454"/>
                </a:lnTo>
                <a:lnTo>
                  <a:pt x="36953" y="159158"/>
                </a:lnTo>
                <a:lnTo>
                  <a:pt x="36953" y="155592"/>
                </a:lnTo>
                <a:lnTo>
                  <a:pt x="35980" y="153647"/>
                </a:lnTo>
                <a:lnTo>
                  <a:pt x="35007" y="151702"/>
                </a:lnTo>
                <a:lnTo>
                  <a:pt x="36952" y="153647"/>
                </a:lnTo>
                <a:lnTo>
                  <a:pt x="35980" y="149757"/>
                </a:lnTo>
                <a:lnTo>
                  <a:pt x="35980" y="147812"/>
                </a:lnTo>
                <a:lnTo>
                  <a:pt x="36952" y="145867"/>
                </a:lnTo>
                <a:lnTo>
                  <a:pt x="35007" y="142950"/>
                </a:lnTo>
                <a:lnTo>
                  <a:pt x="34035" y="142950"/>
                </a:lnTo>
                <a:lnTo>
                  <a:pt x="34035" y="143922"/>
                </a:lnTo>
                <a:lnTo>
                  <a:pt x="33063" y="144894"/>
                </a:lnTo>
                <a:lnTo>
                  <a:pt x="29173" y="136143"/>
                </a:lnTo>
                <a:lnTo>
                  <a:pt x="25283" y="130308"/>
                </a:lnTo>
                <a:lnTo>
                  <a:pt x="25283" y="129336"/>
                </a:lnTo>
                <a:lnTo>
                  <a:pt x="26255" y="128363"/>
                </a:lnTo>
                <a:lnTo>
                  <a:pt x="28200" y="130308"/>
                </a:lnTo>
                <a:lnTo>
                  <a:pt x="23338" y="119611"/>
                </a:lnTo>
                <a:lnTo>
                  <a:pt x="19448" y="108914"/>
                </a:lnTo>
                <a:lnTo>
                  <a:pt x="19448" y="109886"/>
                </a:lnTo>
                <a:lnTo>
                  <a:pt x="18476" y="109886"/>
                </a:lnTo>
                <a:lnTo>
                  <a:pt x="17503" y="106969"/>
                </a:lnTo>
                <a:lnTo>
                  <a:pt x="16531" y="104052"/>
                </a:lnTo>
                <a:lnTo>
                  <a:pt x="16531" y="103079"/>
                </a:lnTo>
                <a:lnTo>
                  <a:pt x="17503" y="103079"/>
                </a:lnTo>
                <a:lnTo>
                  <a:pt x="16531" y="101135"/>
                </a:lnTo>
                <a:lnTo>
                  <a:pt x="17503" y="100162"/>
                </a:lnTo>
                <a:lnTo>
                  <a:pt x="17503" y="98217"/>
                </a:lnTo>
                <a:lnTo>
                  <a:pt x="13613" y="90437"/>
                </a:lnTo>
                <a:lnTo>
                  <a:pt x="10696" y="82658"/>
                </a:lnTo>
                <a:lnTo>
                  <a:pt x="9724" y="75851"/>
                </a:lnTo>
                <a:lnTo>
                  <a:pt x="7779" y="70016"/>
                </a:lnTo>
                <a:lnTo>
                  <a:pt x="4862" y="58347"/>
                </a:lnTo>
                <a:lnTo>
                  <a:pt x="4862" y="56402"/>
                </a:lnTo>
                <a:lnTo>
                  <a:pt x="5834" y="55429"/>
                </a:lnTo>
                <a:lnTo>
                  <a:pt x="6807" y="55429"/>
                </a:lnTo>
                <a:lnTo>
                  <a:pt x="6806" y="53484"/>
                </a:lnTo>
                <a:lnTo>
                  <a:pt x="5834" y="51539"/>
                </a:lnTo>
                <a:lnTo>
                  <a:pt x="5834" y="52512"/>
                </a:lnTo>
                <a:lnTo>
                  <a:pt x="4861" y="52512"/>
                </a:lnTo>
                <a:lnTo>
                  <a:pt x="4861" y="50567"/>
                </a:lnTo>
                <a:lnTo>
                  <a:pt x="4862" y="44732"/>
                </a:lnTo>
                <a:lnTo>
                  <a:pt x="3889" y="39870"/>
                </a:lnTo>
                <a:lnTo>
                  <a:pt x="2917" y="35980"/>
                </a:lnTo>
                <a:lnTo>
                  <a:pt x="3889" y="35980"/>
                </a:lnTo>
                <a:lnTo>
                  <a:pt x="4862" y="36953"/>
                </a:lnTo>
                <a:lnTo>
                  <a:pt x="4862" y="34035"/>
                </a:lnTo>
                <a:lnTo>
                  <a:pt x="3889" y="31118"/>
                </a:lnTo>
                <a:lnTo>
                  <a:pt x="2917" y="24311"/>
                </a:lnTo>
                <a:lnTo>
                  <a:pt x="1944" y="27228"/>
                </a:lnTo>
                <a:lnTo>
                  <a:pt x="972" y="22366"/>
                </a:lnTo>
                <a:lnTo>
                  <a:pt x="972" y="17504"/>
                </a:lnTo>
                <a:lnTo>
                  <a:pt x="0" y="8752"/>
                </a:lnTo>
                <a:lnTo>
                  <a:pt x="971" y="8752"/>
                </a:lnTo>
                <a:lnTo>
                  <a:pt x="972" y="4862"/>
                </a:lnTo>
                <a:lnTo>
                  <a:pt x="1884" y="3038"/>
                </a:ln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4" y="8752"/>
                </a:lnTo>
                <a:lnTo>
                  <a:pt x="1944" y="13614"/>
                </a:lnTo>
                <a:lnTo>
                  <a:pt x="2917" y="13614"/>
                </a:lnTo>
                <a:lnTo>
                  <a:pt x="2917" y="14587"/>
                </a:lnTo>
                <a:lnTo>
                  <a:pt x="4667" y="18087"/>
                </a:lnTo>
                <a:lnTo>
                  <a:pt x="5658" y="22543"/>
                </a:lnTo>
                <a:lnTo>
                  <a:pt x="4862" y="23339"/>
                </a:lnTo>
                <a:lnTo>
                  <a:pt x="4862" y="24311"/>
                </a:lnTo>
                <a:lnTo>
                  <a:pt x="5834" y="25283"/>
                </a:lnTo>
                <a:lnTo>
                  <a:pt x="6806" y="27228"/>
                </a:lnTo>
                <a:lnTo>
                  <a:pt x="7779" y="34035"/>
                </a:lnTo>
                <a:lnTo>
                  <a:pt x="7779" y="36953"/>
                </a:lnTo>
                <a:lnTo>
                  <a:pt x="8752" y="40842"/>
                </a:lnTo>
                <a:lnTo>
                  <a:pt x="9724" y="44733"/>
                </a:lnTo>
                <a:lnTo>
                  <a:pt x="9724" y="48622"/>
                </a:lnTo>
                <a:lnTo>
                  <a:pt x="7779" y="44732"/>
                </a:lnTo>
                <a:lnTo>
                  <a:pt x="5834" y="40843"/>
                </a:lnTo>
                <a:lnTo>
                  <a:pt x="6806" y="48622"/>
                </a:lnTo>
                <a:lnTo>
                  <a:pt x="8751" y="50567"/>
                </a:lnTo>
                <a:lnTo>
                  <a:pt x="10696" y="55429"/>
                </a:lnTo>
                <a:lnTo>
                  <a:pt x="10696" y="56402"/>
                </a:lnTo>
                <a:lnTo>
                  <a:pt x="12641" y="60292"/>
                </a:lnTo>
                <a:lnTo>
                  <a:pt x="13614" y="62236"/>
                </a:lnTo>
                <a:lnTo>
                  <a:pt x="14586" y="65154"/>
                </a:lnTo>
                <a:lnTo>
                  <a:pt x="17503" y="79741"/>
                </a:lnTo>
                <a:lnTo>
                  <a:pt x="20421" y="91410"/>
                </a:lnTo>
                <a:lnTo>
                  <a:pt x="19449" y="92382"/>
                </a:lnTo>
                <a:lnTo>
                  <a:pt x="22366" y="96272"/>
                </a:lnTo>
                <a:lnTo>
                  <a:pt x="23338" y="100162"/>
                </a:lnTo>
                <a:lnTo>
                  <a:pt x="27228" y="109886"/>
                </a:lnTo>
                <a:lnTo>
                  <a:pt x="29173" y="116694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0" y="133225"/>
                </a:lnTo>
                <a:lnTo>
                  <a:pt x="41814" y="144895"/>
                </a:lnTo>
                <a:lnTo>
                  <a:pt x="47649" y="154619"/>
                </a:lnTo>
                <a:lnTo>
                  <a:pt x="58346" y="176013"/>
                </a:lnTo>
                <a:lnTo>
                  <a:pt x="56402" y="174068"/>
                </a:lnTo>
                <a:lnTo>
                  <a:pt x="57374" y="176013"/>
                </a:lnTo>
                <a:lnTo>
                  <a:pt x="57374" y="176985"/>
                </a:lnTo>
                <a:lnTo>
                  <a:pt x="57374" y="177958"/>
                </a:lnTo>
                <a:lnTo>
                  <a:pt x="58346" y="178930"/>
                </a:lnTo>
                <a:lnTo>
                  <a:pt x="58346" y="177958"/>
                </a:lnTo>
                <a:lnTo>
                  <a:pt x="59319" y="179903"/>
                </a:lnTo>
                <a:lnTo>
                  <a:pt x="63208" y="183792"/>
                </a:lnTo>
                <a:lnTo>
                  <a:pt x="66126" y="188655"/>
                </a:lnTo>
                <a:lnTo>
                  <a:pt x="70015" y="194489"/>
                </a:lnTo>
                <a:lnTo>
                  <a:pt x="76823" y="203241"/>
                </a:lnTo>
                <a:lnTo>
                  <a:pt x="76823" y="204214"/>
                </a:lnTo>
                <a:lnTo>
                  <a:pt x="79740" y="208104"/>
                </a:lnTo>
                <a:lnTo>
                  <a:pt x="83630" y="212966"/>
                </a:lnTo>
                <a:lnTo>
                  <a:pt x="90437" y="223663"/>
                </a:lnTo>
                <a:lnTo>
                  <a:pt x="90437" y="225608"/>
                </a:lnTo>
                <a:lnTo>
                  <a:pt x="92382" y="228525"/>
                </a:lnTo>
                <a:lnTo>
                  <a:pt x="97244" y="232415"/>
                </a:lnTo>
                <a:lnTo>
                  <a:pt x="102106" y="238250"/>
                </a:lnTo>
                <a:lnTo>
                  <a:pt x="113776" y="251864"/>
                </a:lnTo>
                <a:lnTo>
                  <a:pt x="133225" y="272285"/>
                </a:lnTo>
                <a:lnTo>
                  <a:pt x="142949" y="282982"/>
                </a:lnTo>
                <a:lnTo>
                  <a:pt x="153646" y="292707"/>
                </a:lnTo>
                <a:lnTo>
                  <a:pt x="153646" y="294651"/>
                </a:lnTo>
                <a:lnTo>
                  <a:pt x="165316" y="303404"/>
                </a:lnTo>
                <a:lnTo>
                  <a:pt x="176012" y="314100"/>
                </a:lnTo>
                <a:lnTo>
                  <a:pt x="187682" y="323825"/>
                </a:lnTo>
                <a:lnTo>
                  <a:pt x="197406" y="332577"/>
                </a:lnTo>
                <a:lnTo>
                  <a:pt x="195461" y="332577"/>
                </a:lnTo>
                <a:lnTo>
                  <a:pt x="201296" y="337439"/>
                </a:lnTo>
                <a:lnTo>
                  <a:pt x="203241" y="338412"/>
                </a:lnTo>
                <a:lnTo>
                  <a:pt x="204214" y="338412"/>
                </a:lnTo>
                <a:lnTo>
                  <a:pt x="204214" y="337439"/>
                </a:lnTo>
                <a:lnTo>
                  <a:pt x="211021" y="343274"/>
                </a:lnTo>
                <a:lnTo>
                  <a:pt x="213938" y="346191"/>
                </a:lnTo>
                <a:lnTo>
                  <a:pt x="215883" y="348136"/>
                </a:lnTo>
                <a:lnTo>
                  <a:pt x="220745" y="352026"/>
                </a:lnTo>
                <a:lnTo>
                  <a:pt x="225607" y="353971"/>
                </a:lnTo>
                <a:lnTo>
                  <a:pt x="234360" y="361751"/>
                </a:lnTo>
                <a:lnTo>
                  <a:pt x="241795" y="366956"/>
                </a:lnTo>
                <a:lnTo>
                  <a:pt x="241167" y="367585"/>
                </a:lnTo>
                <a:lnTo>
                  <a:pt x="243111" y="368557"/>
                </a:lnTo>
                <a:lnTo>
                  <a:pt x="248946" y="373420"/>
                </a:lnTo>
                <a:lnTo>
                  <a:pt x="250891" y="374392"/>
                </a:lnTo>
                <a:lnTo>
                  <a:pt x="251863" y="374392"/>
                </a:lnTo>
                <a:lnTo>
                  <a:pt x="251863" y="373420"/>
                </a:lnTo>
                <a:lnTo>
                  <a:pt x="257698" y="378282"/>
                </a:lnTo>
                <a:lnTo>
                  <a:pt x="265478" y="383145"/>
                </a:lnTo>
                <a:lnTo>
                  <a:pt x="273257" y="388007"/>
                </a:lnTo>
                <a:lnTo>
                  <a:pt x="279092" y="392869"/>
                </a:lnTo>
                <a:lnTo>
                  <a:pt x="280065" y="392869"/>
                </a:lnTo>
                <a:lnTo>
                  <a:pt x="282009" y="393841"/>
                </a:lnTo>
                <a:lnTo>
                  <a:pt x="293679" y="401621"/>
                </a:lnTo>
                <a:lnTo>
                  <a:pt x="299513" y="404538"/>
                </a:lnTo>
                <a:lnTo>
                  <a:pt x="304375" y="407455"/>
                </a:lnTo>
                <a:lnTo>
                  <a:pt x="304375" y="408428"/>
                </a:lnTo>
                <a:lnTo>
                  <a:pt x="303403" y="408428"/>
                </a:lnTo>
                <a:lnTo>
                  <a:pt x="305348" y="409401"/>
                </a:lnTo>
                <a:lnTo>
                  <a:pt x="306321" y="409401"/>
                </a:lnTo>
                <a:lnTo>
                  <a:pt x="308265" y="409400"/>
                </a:lnTo>
                <a:lnTo>
                  <a:pt x="317990" y="415235"/>
                </a:lnTo>
                <a:lnTo>
                  <a:pt x="326742" y="421070"/>
                </a:lnTo>
                <a:lnTo>
                  <a:pt x="335494" y="427877"/>
                </a:lnTo>
                <a:lnTo>
                  <a:pt x="345218" y="432739"/>
                </a:lnTo>
                <a:lnTo>
                  <a:pt x="408427" y="464830"/>
                </a:lnTo>
                <a:lnTo>
                  <a:pt x="408428" y="465802"/>
                </a:lnTo>
                <a:lnTo>
                  <a:pt x="414262" y="467747"/>
                </a:lnTo>
                <a:lnTo>
                  <a:pt x="420097" y="470665"/>
                </a:lnTo>
                <a:lnTo>
                  <a:pt x="424959" y="473582"/>
                </a:lnTo>
                <a:lnTo>
                  <a:pt x="430794" y="475527"/>
                </a:lnTo>
                <a:lnTo>
                  <a:pt x="433711" y="477472"/>
                </a:lnTo>
                <a:lnTo>
                  <a:pt x="435656" y="477472"/>
                </a:lnTo>
                <a:lnTo>
                  <a:pt x="435656" y="478444"/>
                </a:lnTo>
                <a:lnTo>
                  <a:pt x="440519" y="480389"/>
                </a:lnTo>
                <a:lnTo>
                  <a:pt x="446353" y="483306"/>
                </a:lnTo>
                <a:lnTo>
                  <a:pt x="452188" y="486224"/>
                </a:lnTo>
                <a:lnTo>
                  <a:pt x="458992" y="489140"/>
                </a:lnTo>
                <a:lnTo>
                  <a:pt x="462885" y="491086"/>
                </a:lnTo>
                <a:lnTo>
                  <a:pt x="468719" y="493031"/>
                </a:lnTo>
                <a:lnTo>
                  <a:pt x="481362" y="498866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6" y="499838"/>
                </a:lnTo>
                <a:lnTo>
                  <a:pt x="486223" y="500810"/>
                </a:lnTo>
                <a:lnTo>
                  <a:pt x="487196" y="502755"/>
                </a:lnTo>
                <a:lnTo>
                  <a:pt x="489141" y="502755"/>
                </a:lnTo>
                <a:lnTo>
                  <a:pt x="488168" y="501783"/>
                </a:lnTo>
                <a:lnTo>
                  <a:pt x="502755" y="508590"/>
                </a:lnTo>
                <a:lnTo>
                  <a:pt x="517342" y="513452"/>
                </a:lnTo>
                <a:lnTo>
                  <a:pt x="548460" y="524149"/>
                </a:lnTo>
                <a:lnTo>
                  <a:pt x="554295" y="527067"/>
                </a:lnTo>
                <a:lnTo>
                  <a:pt x="555267" y="528039"/>
                </a:lnTo>
                <a:lnTo>
                  <a:pt x="555267" y="529012"/>
                </a:lnTo>
                <a:lnTo>
                  <a:pt x="560129" y="529984"/>
                </a:lnTo>
                <a:lnTo>
                  <a:pt x="561102" y="529984"/>
                </a:lnTo>
                <a:lnTo>
                  <a:pt x="564019" y="530956"/>
                </a:lnTo>
                <a:lnTo>
                  <a:pt x="565964" y="532901"/>
                </a:lnTo>
                <a:lnTo>
                  <a:pt x="567909" y="533874"/>
                </a:lnTo>
                <a:lnTo>
                  <a:pt x="570826" y="534846"/>
                </a:lnTo>
                <a:lnTo>
                  <a:pt x="570826" y="533874"/>
                </a:lnTo>
                <a:lnTo>
                  <a:pt x="571799" y="533874"/>
                </a:lnTo>
                <a:lnTo>
                  <a:pt x="573744" y="533874"/>
                </a:lnTo>
                <a:lnTo>
                  <a:pt x="582496" y="538736"/>
                </a:lnTo>
                <a:lnTo>
                  <a:pt x="586386" y="539709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2" y="542626"/>
                </a:lnTo>
                <a:lnTo>
                  <a:pt x="603889" y="544571"/>
                </a:lnTo>
                <a:lnTo>
                  <a:pt x="609724" y="546516"/>
                </a:lnTo>
                <a:lnTo>
                  <a:pt x="615559" y="546516"/>
                </a:lnTo>
                <a:lnTo>
                  <a:pt x="650567" y="556241"/>
                </a:lnTo>
                <a:lnTo>
                  <a:pt x="684603" y="565965"/>
                </a:lnTo>
                <a:lnTo>
                  <a:pt x="752674" y="581525"/>
                </a:lnTo>
                <a:lnTo>
                  <a:pt x="786710" y="589304"/>
                </a:lnTo>
                <a:lnTo>
                  <a:pt x="819773" y="596111"/>
                </a:lnTo>
                <a:lnTo>
                  <a:pt x="888817" y="608753"/>
                </a:lnTo>
                <a:lnTo>
                  <a:pt x="899514" y="611670"/>
                </a:lnTo>
                <a:lnTo>
                  <a:pt x="912155" y="613615"/>
                </a:lnTo>
                <a:lnTo>
                  <a:pt x="911183" y="613615"/>
                </a:lnTo>
                <a:lnTo>
                  <a:pt x="912156" y="613615"/>
                </a:lnTo>
                <a:lnTo>
                  <a:pt x="912155" y="613615"/>
                </a:lnTo>
                <a:lnTo>
                  <a:pt x="913128" y="613615"/>
                </a:lnTo>
                <a:lnTo>
                  <a:pt x="916046" y="613615"/>
                </a:lnTo>
                <a:lnTo>
                  <a:pt x="918963" y="613615"/>
                </a:lnTo>
                <a:lnTo>
                  <a:pt x="921880" y="613615"/>
                </a:lnTo>
                <a:lnTo>
                  <a:pt x="946191" y="617505"/>
                </a:lnTo>
                <a:lnTo>
                  <a:pt x="972448" y="620422"/>
                </a:lnTo>
                <a:lnTo>
                  <a:pt x="969530" y="620422"/>
                </a:lnTo>
                <a:lnTo>
                  <a:pt x="969530" y="621395"/>
                </a:lnTo>
                <a:lnTo>
                  <a:pt x="971475" y="621395"/>
                </a:lnTo>
                <a:lnTo>
                  <a:pt x="975365" y="620422"/>
                </a:lnTo>
                <a:lnTo>
                  <a:pt x="975365" y="621395"/>
                </a:lnTo>
                <a:lnTo>
                  <a:pt x="978282" y="621395"/>
                </a:lnTo>
                <a:lnTo>
                  <a:pt x="979164" y="620513"/>
                </a:lnTo>
                <a:lnTo>
                  <a:pt x="1044409" y="627229"/>
                </a:lnTo>
                <a:lnTo>
                  <a:pt x="1077472" y="631119"/>
                </a:lnTo>
                <a:lnTo>
                  <a:pt x="1110535" y="633064"/>
                </a:lnTo>
                <a:lnTo>
                  <a:pt x="1119287" y="634037"/>
                </a:lnTo>
                <a:lnTo>
                  <a:pt x="1129012" y="634037"/>
                </a:lnTo>
                <a:lnTo>
                  <a:pt x="1147488" y="635009"/>
                </a:lnTo>
                <a:lnTo>
                  <a:pt x="1171799" y="636954"/>
                </a:lnTo>
                <a:lnTo>
                  <a:pt x="1196111" y="638899"/>
                </a:lnTo>
                <a:lnTo>
                  <a:pt x="1220422" y="638899"/>
                </a:lnTo>
                <a:lnTo>
                  <a:pt x="1243275" y="638899"/>
                </a:lnTo>
                <a:lnTo>
                  <a:pt x="1243761" y="639871"/>
                </a:lnTo>
                <a:lnTo>
                  <a:pt x="1241816" y="640844"/>
                </a:lnTo>
                <a:lnTo>
                  <a:pt x="1235981" y="642788"/>
                </a:lnTo>
                <a:lnTo>
                  <a:pt x="1227229" y="643761"/>
                </a:lnTo>
                <a:lnTo>
                  <a:pt x="1212642" y="644733"/>
                </a:lnTo>
                <a:lnTo>
                  <a:pt x="1197083" y="644733"/>
                </a:lnTo>
                <a:lnTo>
                  <a:pt x="1180551" y="644733"/>
                </a:lnTo>
                <a:lnTo>
                  <a:pt x="1164992" y="644733"/>
                </a:lnTo>
                <a:lnTo>
                  <a:pt x="1164020" y="644733"/>
                </a:lnTo>
                <a:lnTo>
                  <a:pt x="1164020" y="643761"/>
                </a:lnTo>
                <a:lnTo>
                  <a:pt x="1163047" y="642789"/>
                </a:lnTo>
                <a:lnTo>
                  <a:pt x="1161102" y="642789"/>
                </a:lnTo>
                <a:lnTo>
                  <a:pt x="1144571" y="643761"/>
                </a:lnTo>
                <a:lnTo>
                  <a:pt x="1126095" y="642789"/>
                </a:lnTo>
                <a:lnTo>
                  <a:pt x="1106645" y="640844"/>
                </a:lnTo>
                <a:lnTo>
                  <a:pt x="1088169" y="637926"/>
                </a:lnTo>
                <a:lnTo>
                  <a:pt x="1089141" y="637926"/>
                </a:lnTo>
                <a:lnTo>
                  <a:pt x="1082334" y="637926"/>
                </a:lnTo>
                <a:lnTo>
                  <a:pt x="1074555" y="637926"/>
                </a:lnTo>
                <a:lnTo>
                  <a:pt x="1075527" y="637926"/>
                </a:lnTo>
                <a:lnTo>
                  <a:pt x="1075527" y="636954"/>
                </a:lnTo>
                <a:lnTo>
                  <a:pt x="1073582" y="636954"/>
                </a:lnTo>
                <a:lnTo>
                  <a:pt x="1069693" y="636954"/>
                </a:lnTo>
                <a:lnTo>
                  <a:pt x="1064830" y="637927"/>
                </a:lnTo>
                <a:lnTo>
                  <a:pt x="1062885" y="636954"/>
                </a:lnTo>
                <a:lnTo>
                  <a:pt x="1060941" y="635981"/>
                </a:lnTo>
                <a:lnTo>
                  <a:pt x="1058023" y="636954"/>
                </a:lnTo>
                <a:lnTo>
                  <a:pt x="1051216" y="636954"/>
                </a:lnTo>
                <a:lnTo>
                  <a:pt x="1044409" y="636954"/>
                </a:lnTo>
                <a:lnTo>
                  <a:pt x="1036629" y="635982"/>
                </a:lnTo>
                <a:lnTo>
                  <a:pt x="1028849" y="635009"/>
                </a:lnTo>
                <a:lnTo>
                  <a:pt x="1029822" y="635009"/>
                </a:lnTo>
                <a:lnTo>
                  <a:pt x="1017180" y="634037"/>
                </a:lnTo>
                <a:lnTo>
                  <a:pt x="1002593" y="633064"/>
                </a:lnTo>
                <a:lnTo>
                  <a:pt x="974392" y="631119"/>
                </a:lnTo>
                <a:lnTo>
                  <a:pt x="975365" y="630147"/>
                </a:lnTo>
                <a:lnTo>
                  <a:pt x="975365" y="629174"/>
                </a:lnTo>
                <a:lnTo>
                  <a:pt x="973420" y="630147"/>
                </a:lnTo>
                <a:lnTo>
                  <a:pt x="970503" y="630147"/>
                </a:lnTo>
                <a:lnTo>
                  <a:pt x="963695" y="630147"/>
                </a:lnTo>
                <a:lnTo>
                  <a:pt x="960778" y="629174"/>
                </a:lnTo>
                <a:lnTo>
                  <a:pt x="957861" y="629174"/>
                </a:lnTo>
                <a:lnTo>
                  <a:pt x="953971" y="629174"/>
                </a:lnTo>
                <a:lnTo>
                  <a:pt x="949109" y="628202"/>
                </a:lnTo>
                <a:lnTo>
                  <a:pt x="950081" y="628202"/>
                </a:lnTo>
                <a:lnTo>
                  <a:pt x="947164" y="628202"/>
                </a:lnTo>
                <a:lnTo>
                  <a:pt x="944247" y="628202"/>
                </a:lnTo>
                <a:lnTo>
                  <a:pt x="942301" y="627229"/>
                </a:lnTo>
                <a:lnTo>
                  <a:pt x="940357" y="628202"/>
                </a:lnTo>
                <a:lnTo>
                  <a:pt x="937439" y="626257"/>
                </a:lnTo>
                <a:lnTo>
                  <a:pt x="935495" y="627230"/>
                </a:lnTo>
                <a:lnTo>
                  <a:pt x="933549" y="626257"/>
                </a:lnTo>
                <a:lnTo>
                  <a:pt x="930632" y="625284"/>
                </a:lnTo>
                <a:lnTo>
                  <a:pt x="927715" y="625285"/>
                </a:lnTo>
                <a:lnTo>
                  <a:pt x="923825" y="625284"/>
                </a:lnTo>
                <a:lnTo>
                  <a:pt x="919936" y="624312"/>
                </a:lnTo>
                <a:lnTo>
                  <a:pt x="911183" y="622367"/>
                </a:lnTo>
                <a:lnTo>
                  <a:pt x="909463" y="622367"/>
                </a:lnTo>
                <a:lnTo>
                  <a:pt x="910211" y="622367"/>
                </a:lnTo>
                <a:lnTo>
                  <a:pt x="912155" y="622367"/>
                </a:lnTo>
                <a:lnTo>
                  <a:pt x="911183" y="621395"/>
                </a:lnTo>
                <a:lnTo>
                  <a:pt x="893679" y="619450"/>
                </a:lnTo>
                <a:lnTo>
                  <a:pt x="875203" y="617505"/>
                </a:lnTo>
                <a:lnTo>
                  <a:pt x="840194" y="610698"/>
                </a:lnTo>
                <a:lnTo>
                  <a:pt x="836305" y="609725"/>
                </a:lnTo>
                <a:lnTo>
                  <a:pt x="835332" y="608753"/>
                </a:lnTo>
                <a:lnTo>
                  <a:pt x="829498" y="607780"/>
                </a:lnTo>
                <a:lnTo>
                  <a:pt x="823663" y="607780"/>
                </a:lnTo>
                <a:lnTo>
                  <a:pt x="821718" y="605835"/>
                </a:lnTo>
                <a:lnTo>
                  <a:pt x="818800" y="605835"/>
                </a:lnTo>
                <a:lnTo>
                  <a:pt x="816856" y="605835"/>
                </a:lnTo>
                <a:lnTo>
                  <a:pt x="814911" y="605835"/>
                </a:lnTo>
                <a:lnTo>
                  <a:pt x="811993" y="605836"/>
                </a:lnTo>
                <a:lnTo>
                  <a:pt x="813939" y="604863"/>
                </a:lnTo>
                <a:lnTo>
                  <a:pt x="813939" y="603891"/>
                </a:lnTo>
                <a:lnTo>
                  <a:pt x="807131" y="603891"/>
                </a:lnTo>
                <a:lnTo>
                  <a:pt x="799352" y="602918"/>
                </a:lnTo>
                <a:lnTo>
                  <a:pt x="801297" y="602918"/>
                </a:lnTo>
                <a:lnTo>
                  <a:pt x="801297" y="601946"/>
                </a:lnTo>
                <a:lnTo>
                  <a:pt x="797407" y="601945"/>
                </a:lnTo>
                <a:lnTo>
                  <a:pt x="794489" y="600973"/>
                </a:lnTo>
                <a:lnTo>
                  <a:pt x="787682" y="600001"/>
                </a:lnTo>
                <a:lnTo>
                  <a:pt x="789627" y="599028"/>
                </a:lnTo>
                <a:lnTo>
                  <a:pt x="785738" y="598056"/>
                </a:lnTo>
                <a:lnTo>
                  <a:pt x="784765" y="599028"/>
                </a:lnTo>
                <a:lnTo>
                  <a:pt x="783792" y="599028"/>
                </a:lnTo>
                <a:lnTo>
                  <a:pt x="780875" y="599028"/>
                </a:lnTo>
                <a:lnTo>
                  <a:pt x="781848" y="599028"/>
                </a:lnTo>
                <a:lnTo>
                  <a:pt x="781848" y="598056"/>
                </a:lnTo>
                <a:lnTo>
                  <a:pt x="776985" y="598056"/>
                </a:lnTo>
                <a:lnTo>
                  <a:pt x="771151" y="597084"/>
                </a:lnTo>
                <a:lnTo>
                  <a:pt x="760454" y="595138"/>
                </a:lnTo>
                <a:lnTo>
                  <a:pt x="750730" y="592221"/>
                </a:lnTo>
                <a:lnTo>
                  <a:pt x="741005" y="590276"/>
                </a:lnTo>
                <a:lnTo>
                  <a:pt x="740032" y="589304"/>
                </a:lnTo>
                <a:lnTo>
                  <a:pt x="739060" y="589304"/>
                </a:lnTo>
                <a:lnTo>
                  <a:pt x="738087" y="588332"/>
                </a:lnTo>
                <a:lnTo>
                  <a:pt x="735170" y="587359"/>
                </a:lnTo>
                <a:lnTo>
                  <a:pt x="734198" y="587359"/>
                </a:lnTo>
                <a:lnTo>
                  <a:pt x="733225" y="587359"/>
                </a:lnTo>
                <a:lnTo>
                  <a:pt x="729336" y="587359"/>
                </a:lnTo>
                <a:lnTo>
                  <a:pt x="726418" y="587359"/>
                </a:lnTo>
                <a:lnTo>
                  <a:pt x="727390" y="588331"/>
                </a:lnTo>
                <a:lnTo>
                  <a:pt x="716694" y="585414"/>
                </a:lnTo>
                <a:lnTo>
                  <a:pt x="707942" y="583469"/>
                </a:lnTo>
                <a:lnTo>
                  <a:pt x="708914" y="582497"/>
                </a:lnTo>
                <a:lnTo>
                  <a:pt x="708914" y="581524"/>
                </a:lnTo>
                <a:lnTo>
                  <a:pt x="710859" y="581524"/>
                </a:lnTo>
                <a:lnTo>
                  <a:pt x="707942" y="579580"/>
                </a:lnTo>
                <a:lnTo>
                  <a:pt x="709887" y="579580"/>
                </a:lnTo>
                <a:lnTo>
                  <a:pt x="704052" y="578607"/>
                </a:lnTo>
                <a:lnTo>
                  <a:pt x="699190" y="577635"/>
                </a:lnTo>
                <a:lnTo>
                  <a:pt x="691410" y="577634"/>
                </a:lnTo>
                <a:lnTo>
                  <a:pt x="687520" y="576662"/>
                </a:lnTo>
                <a:lnTo>
                  <a:pt x="682658" y="575690"/>
                </a:lnTo>
                <a:lnTo>
                  <a:pt x="683631" y="575690"/>
                </a:lnTo>
                <a:lnTo>
                  <a:pt x="683630" y="574717"/>
                </a:lnTo>
                <a:lnTo>
                  <a:pt x="682658" y="574717"/>
                </a:lnTo>
                <a:lnTo>
                  <a:pt x="683630" y="573745"/>
                </a:lnTo>
                <a:lnTo>
                  <a:pt x="672933" y="574717"/>
                </a:lnTo>
                <a:lnTo>
                  <a:pt x="670989" y="573745"/>
                </a:lnTo>
                <a:lnTo>
                  <a:pt x="670989" y="572772"/>
                </a:lnTo>
                <a:lnTo>
                  <a:pt x="669044" y="572772"/>
                </a:lnTo>
                <a:lnTo>
                  <a:pt x="668071" y="572772"/>
                </a:lnTo>
                <a:lnTo>
                  <a:pt x="666126" y="572772"/>
                </a:lnTo>
                <a:lnTo>
                  <a:pt x="660292" y="571800"/>
                </a:lnTo>
                <a:lnTo>
                  <a:pt x="657374" y="569855"/>
                </a:lnTo>
                <a:lnTo>
                  <a:pt x="655429" y="568882"/>
                </a:lnTo>
                <a:lnTo>
                  <a:pt x="657374" y="568883"/>
                </a:lnTo>
                <a:lnTo>
                  <a:pt x="657374" y="567910"/>
                </a:lnTo>
                <a:lnTo>
                  <a:pt x="647650" y="565965"/>
                </a:lnTo>
                <a:lnTo>
                  <a:pt x="642787" y="564993"/>
                </a:lnTo>
                <a:lnTo>
                  <a:pt x="641815" y="564993"/>
                </a:lnTo>
                <a:lnTo>
                  <a:pt x="641815" y="565965"/>
                </a:lnTo>
                <a:lnTo>
                  <a:pt x="638898" y="565965"/>
                </a:lnTo>
                <a:lnTo>
                  <a:pt x="633063" y="564021"/>
                </a:lnTo>
                <a:lnTo>
                  <a:pt x="634036" y="564021"/>
                </a:lnTo>
                <a:lnTo>
                  <a:pt x="635008" y="563048"/>
                </a:lnTo>
                <a:lnTo>
                  <a:pt x="625284" y="562076"/>
                </a:lnTo>
                <a:lnTo>
                  <a:pt x="615559" y="560130"/>
                </a:lnTo>
                <a:lnTo>
                  <a:pt x="617504" y="560130"/>
                </a:lnTo>
                <a:lnTo>
                  <a:pt x="619449" y="560130"/>
                </a:lnTo>
                <a:lnTo>
                  <a:pt x="613614" y="558186"/>
                </a:lnTo>
                <a:lnTo>
                  <a:pt x="606807" y="556241"/>
                </a:lnTo>
                <a:lnTo>
                  <a:pt x="600972" y="554295"/>
                </a:lnTo>
                <a:lnTo>
                  <a:pt x="595138" y="552350"/>
                </a:lnTo>
                <a:lnTo>
                  <a:pt x="596110" y="553323"/>
                </a:lnTo>
                <a:lnTo>
                  <a:pt x="595138" y="553323"/>
                </a:lnTo>
                <a:lnTo>
                  <a:pt x="592220" y="551378"/>
                </a:lnTo>
                <a:lnTo>
                  <a:pt x="589303" y="550406"/>
                </a:lnTo>
                <a:lnTo>
                  <a:pt x="587358" y="549433"/>
                </a:lnTo>
                <a:lnTo>
                  <a:pt x="583468" y="548461"/>
                </a:lnTo>
                <a:lnTo>
                  <a:pt x="582496" y="548461"/>
                </a:lnTo>
                <a:lnTo>
                  <a:pt x="585413" y="549433"/>
                </a:lnTo>
                <a:lnTo>
                  <a:pt x="572771" y="545543"/>
                </a:lnTo>
                <a:lnTo>
                  <a:pt x="564992" y="543598"/>
                </a:lnTo>
                <a:lnTo>
                  <a:pt x="557212" y="540681"/>
                </a:lnTo>
                <a:lnTo>
                  <a:pt x="554295" y="540681"/>
                </a:lnTo>
                <a:lnTo>
                  <a:pt x="549433" y="539708"/>
                </a:lnTo>
                <a:lnTo>
                  <a:pt x="550405" y="538736"/>
                </a:lnTo>
                <a:lnTo>
                  <a:pt x="546515" y="536791"/>
                </a:lnTo>
                <a:lnTo>
                  <a:pt x="544570" y="535819"/>
                </a:lnTo>
                <a:lnTo>
                  <a:pt x="547488" y="536791"/>
                </a:lnTo>
                <a:lnTo>
                  <a:pt x="548460" y="537763"/>
                </a:lnTo>
                <a:lnTo>
                  <a:pt x="550405" y="537764"/>
                </a:lnTo>
                <a:lnTo>
                  <a:pt x="554295" y="538736"/>
                </a:lnTo>
                <a:lnTo>
                  <a:pt x="553322" y="537764"/>
                </a:lnTo>
                <a:lnTo>
                  <a:pt x="550405" y="537764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1653" y="534846"/>
                </a:lnTo>
                <a:lnTo>
                  <a:pt x="538736" y="533874"/>
                </a:lnTo>
                <a:lnTo>
                  <a:pt x="536791" y="532901"/>
                </a:lnTo>
                <a:lnTo>
                  <a:pt x="537763" y="532901"/>
                </a:lnTo>
                <a:lnTo>
                  <a:pt x="538735" y="531929"/>
                </a:lnTo>
                <a:lnTo>
                  <a:pt x="536791" y="531929"/>
                </a:lnTo>
                <a:lnTo>
                  <a:pt x="532901" y="530956"/>
                </a:lnTo>
                <a:lnTo>
                  <a:pt x="529984" y="529984"/>
                </a:lnTo>
                <a:lnTo>
                  <a:pt x="527067" y="529011"/>
                </a:lnTo>
                <a:lnTo>
                  <a:pt x="526094" y="529011"/>
                </a:lnTo>
                <a:lnTo>
                  <a:pt x="525121" y="529012"/>
                </a:lnTo>
                <a:lnTo>
                  <a:pt x="524149" y="529012"/>
                </a:lnTo>
                <a:lnTo>
                  <a:pt x="523177" y="528039"/>
                </a:lnTo>
                <a:lnTo>
                  <a:pt x="520259" y="527067"/>
                </a:lnTo>
                <a:lnTo>
                  <a:pt x="517342" y="526094"/>
                </a:lnTo>
                <a:lnTo>
                  <a:pt x="517342" y="525122"/>
                </a:lnTo>
                <a:lnTo>
                  <a:pt x="518314" y="524149"/>
                </a:lnTo>
                <a:lnTo>
                  <a:pt x="514425" y="524149"/>
                </a:lnTo>
                <a:lnTo>
                  <a:pt x="511507" y="524150"/>
                </a:lnTo>
                <a:lnTo>
                  <a:pt x="511507" y="523177"/>
                </a:lnTo>
                <a:lnTo>
                  <a:pt x="509562" y="523177"/>
                </a:lnTo>
                <a:lnTo>
                  <a:pt x="507617" y="522204"/>
                </a:lnTo>
                <a:lnTo>
                  <a:pt x="504700" y="521232"/>
                </a:lnTo>
                <a:lnTo>
                  <a:pt x="501782" y="521232"/>
                </a:lnTo>
                <a:lnTo>
                  <a:pt x="494003" y="517342"/>
                </a:lnTo>
                <a:lnTo>
                  <a:pt x="490114" y="515397"/>
                </a:lnTo>
                <a:lnTo>
                  <a:pt x="487195" y="513452"/>
                </a:lnTo>
                <a:lnTo>
                  <a:pt x="481361" y="512480"/>
                </a:lnTo>
                <a:lnTo>
                  <a:pt x="475527" y="509563"/>
                </a:lnTo>
                <a:lnTo>
                  <a:pt x="477471" y="509563"/>
                </a:lnTo>
                <a:lnTo>
                  <a:pt x="474554" y="508590"/>
                </a:lnTo>
                <a:lnTo>
                  <a:pt x="471637" y="507617"/>
                </a:lnTo>
                <a:lnTo>
                  <a:pt x="468719" y="505673"/>
                </a:lnTo>
                <a:lnTo>
                  <a:pt x="463857" y="502755"/>
                </a:lnTo>
                <a:lnTo>
                  <a:pt x="461912" y="501783"/>
                </a:lnTo>
                <a:lnTo>
                  <a:pt x="460939" y="502756"/>
                </a:lnTo>
                <a:lnTo>
                  <a:pt x="459967" y="503728"/>
                </a:lnTo>
                <a:lnTo>
                  <a:pt x="457050" y="501783"/>
                </a:lnTo>
                <a:lnTo>
                  <a:pt x="453160" y="49983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841248" y="2057399"/>
            <a:ext cx="3017520" cy="24345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5294376" y="2057400"/>
            <a:ext cx="3017520" cy="24345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6FD-8AEE-6649-9152-8B767873C0BE}" type="datetime3">
              <a:rPr kumimoji="1" lang="zh-CN" altLang="en-US" smtClean="0"/>
              <a:t>2021年7月12日星期一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B9C2-6984-E04A-AF37-BA62349771F0}" type="datetime3">
              <a:rPr kumimoji="1" lang="zh-CN" altLang="en-US" smtClean="0"/>
              <a:t>2021年7月12日星期一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1" y="1115311"/>
            <a:ext cx="3008313" cy="1441004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3350" y="626571"/>
            <a:ext cx="4699370" cy="3863645"/>
          </a:xfrm>
        </p:spPr>
        <p:txBody>
          <a:bodyPr anchor="ctr"/>
          <a:lstStyle>
            <a:lvl1pPr>
              <a:defRPr sz="1800"/>
            </a:lvl1pPr>
            <a:lvl2pPr>
              <a:defRPr sz="165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281" y="2556316"/>
            <a:ext cx="3008313" cy="1439318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FE65-F4CE-3249-8C13-33572B942B0B}" type="datetime3">
              <a:rPr kumimoji="1" lang="zh-CN" altLang="en-US" smtClean="0"/>
              <a:t>2021年7月12日星期一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43404"/>
            <a:ext cx="2781300" cy="614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3502241"/>
            <a:ext cx="8041440" cy="539899"/>
          </a:xfrm>
        </p:spPr>
        <p:txBody>
          <a:bodyPr anchor="b"/>
          <a:lstStyle>
            <a:lvl1pPr algn="ctr"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 rot="-60000">
            <a:off x="2130552" y="445770"/>
            <a:ext cx="4873752" cy="274320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062115"/>
            <a:ext cx="6705600" cy="4523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9E77-D000-2A4A-8190-C86F9AAA652D}" type="datetime3">
              <a:rPr kumimoji="1" lang="zh-CN" altLang="en-US" smtClean="0"/>
              <a:t>2021年7月12日星期一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13">
            <a:lum bright="-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280" y="327422"/>
            <a:ext cx="8041440" cy="1082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28791"/>
            <a:ext cx="7467600" cy="29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1280" y="46116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269C626F-8ECC-AB44-8B96-A3F5D387107C}" type="datetime3">
              <a:rPr kumimoji="1" lang="zh-CN" altLang="en-US" smtClean="0"/>
              <a:t>2021年7月12日星期一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611657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9120" y="46116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51" r:id="rId3"/>
    <p:sldLayoutId id="2147484152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  <p:sldLayoutId id="2147484159" r:id="rId1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18338" indent="-17145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6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1722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2296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6299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4018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4592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85166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ldratle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myzsh/ohmyzs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ldratlee/translations/tree/master/git-workflows-and-tutorial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pin198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hyperlink" Target="https://weibo.com/1836334682/C5P43jMbb" TargetMode="External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eibo.com/1836334682/C5P43jMb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zh.wikipedia.org/wiki/%E8%BD%AF%E4%BB%B6%E9%85%8D%E7%BD%AE%E7%AE%A1%E7%90%86" TargetMode="External"/><Relationship Id="rId4" Type="http://schemas.openxmlformats.org/officeDocument/2006/relationships/hyperlink" Target="http://zh.wikipedia.org/wiki/%E7%89%88%E6%9C%AC%E6%8E%A7%E5%88%B6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hmyzsh/ohmyzsh" TargetMode="External"/><Relationship Id="rId3" Type="http://schemas.openxmlformats.org/officeDocument/2006/relationships/hyperlink" Target="https://github.com/pluralsight/git-internals-pdf" TargetMode="External"/><Relationship Id="rId7" Type="http://schemas.openxmlformats.org/officeDocument/2006/relationships/hyperlink" Target="https://github.com/oldratlee/software-practice-miscellany/blob/master/git/README.m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dratlee/translations/tree/master/git-workflows-and-tutorials" TargetMode="External"/><Relationship Id="rId5" Type="http://schemas.openxmlformats.org/officeDocument/2006/relationships/hyperlink" Target="https://github.com/xirong/my-git" TargetMode="External"/><Relationship Id="rId10" Type="http://schemas.openxmlformats.org/officeDocument/2006/relationships/image" Target="../media/image23.tiff"/><Relationship Id="rId4" Type="http://schemas.openxmlformats.org/officeDocument/2006/relationships/image" Target="../media/image22.tiff"/><Relationship Id="rId9" Type="http://schemas.openxmlformats.org/officeDocument/2006/relationships/hyperlink" Target="http://www.douban.com/doulist/1686793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ta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 rot="360000">
            <a:off x="2752951" y="2261844"/>
            <a:ext cx="6020754" cy="1199792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Dubai" panose="020B0503030403030204" pitchFamily="34" charset="-78"/>
                <a:cs typeface="Dubai" panose="020B0503030403030204" pitchFamily="34" charset="-78"/>
              </a:rPr>
              <a:t>Git/VCS</a:t>
            </a:r>
            <a:r>
              <a:rPr kumimoji="1" lang="zh-CN" altLang="en-US" dirty="0">
                <a:latin typeface="Dubai" panose="020B0503030403030204" pitchFamily="34" charset="-78"/>
                <a:cs typeface="Dubai" panose="020B0503030403030204" pitchFamily="34" charset="-78"/>
              </a:rPr>
              <a:t> 使用与原则 简介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14E07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李鼎</a:t>
            </a:r>
            <a:r>
              <a:rPr kumimoji="1" lang="en-US" altLang="zh-CN" dirty="0">
                <a:solidFill>
                  <a:srgbClr val="C14E07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(</a:t>
            </a:r>
            <a:r>
              <a:rPr kumimoji="1" lang="zh-CN" altLang="en-US" dirty="0">
                <a:solidFill>
                  <a:srgbClr val="C14E07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哲良</a:t>
            </a:r>
            <a:r>
              <a:rPr kumimoji="1" lang="en-US" altLang="zh-CN" dirty="0">
                <a:solidFill>
                  <a:srgbClr val="C14E07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)</a:t>
            </a:r>
            <a:r>
              <a:rPr kumimoji="1" lang="zh-CN" altLang="en-US" dirty="0">
                <a:solidFill>
                  <a:srgbClr val="C14E07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kumimoji="1" lang="en-US" altLang="zh-CN" dirty="0">
                <a:solidFill>
                  <a:srgbClr val="C14E07"/>
                </a:solidFill>
                <a:latin typeface="Dubai" panose="020B0503030403030204" pitchFamily="34" charset="-78"/>
                <a:cs typeface="Dubai" panose="020B0503030403030204" pitchFamily="34" charset="-7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@oldratlee</a:t>
            </a:r>
            <a:endParaRPr kumimoji="1" lang="en-US" altLang="zh-CN" dirty="0">
              <a:solidFill>
                <a:srgbClr val="C14E07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2020-07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366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split orient="vert"/>
      </p:transition>
    </mc:Choice>
    <mc:Fallback xmlns="">
      <p:transition spd="med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162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3.1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Git</a:t>
            </a:r>
            <a:r>
              <a:rPr kumimoji="1" lang="zh-CN" altLang="en-US" sz="3200" dirty="0"/>
              <a:t>使用 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 优雅的使用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269" y="1250948"/>
            <a:ext cx="7293692" cy="3227615"/>
          </a:xfrm>
        </p:spPr>
        <p:txBody>
          <a:bodyPr wrap="none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kumimoji="1" lang="zh-CN" altLang="en-US" dirty="0"/>
              <a:t>使用 </a:t>
            </a:r>
            <a:r>
              <a:rPr kumimoji="1" lang="en-US" altLang="zh-CN" b="1" dirty="0" err="1">
                <a:solidFill>
                  <a:srgbClr val="000090"/>
                </a:solidFill>
              </a:rPr>
              <a:t>zsh</a:t>
            </a:r>
            <a:r>
              <a:rPr kumimoji="1" lang="en-US" altLang="zh-CN" b="1" dirty="0">
                <a:solidFill>
                  <a:srgbClr val="000090"/>
                </a:solidFill>
              </a:rPr>
              <a:t> </a:t>
            </a:r>
            <a:r>
              <a:rPr kumimoji="1" lang="en-US" altLang="zh-CN" dirty="0"/>
              <a:t>+ </a:t>
            </a:r>
            <a:r>
              <a:rPr kumimoji="1" lang="en-US" altLang="zh-CN" b="1" dirty="0">
                <a:solidFill>
                  <a:srgbClr val="000090"/>
                </a:solidFill>
                <a:hlinkClick r:id="rId3"/>
              </a:rPr>
              <a:t>oh-my-zsh</a:t>
            </a:r>
            <a:r>
              <a:rPr kumimoji="1" lang="zh-CN" altLang="zh-CN" dirty="0"/>
              <a:t>，</a:t>
            </a:r>
            <a:r>
              <a:rPr kumimoji="1" lang="zh-CN" altLang="en-US" dirty="0"/>
              <a:t>快捷了太多！</a:t>
            </a:r>
            <a:endParaRPr kumimoji="1" lang="en-US" altLang="zh-CN" dirty="0"/>
          </a:p>
          <a:p>
            <a:pPr lvl="1">
              <a:lnSpc>
                <a:spcPct val="130000"/>
              </a:lnSpc>
            </a:pPr>
            <a:r>
              <a:rPr kumimoji="1" lang="zh-CN" altLang="en-US" dirty="0"/>
              <a:t>查看 </a:t>
            </a:r>
            <a:r>
              <a:rPr kumimoji="1" lang="en-US" altLang="zh-CN" dirty="0"/>
              <a:t>oh-my-</a:t>
            </a:r>
            <a:r>
              <a:rPr kumimoji="1" lang="en-US" altLang="zh-CN" dirty="0" err="1"/>
              <a:t>zsh</a:t>
            </a:r>
            <a:r>
              <a:rPr kumimoji="1" lang="zh-CN" altLang="en-US" dirty="0"/>
              <a:t> 给</a:t>
            </a:r>
            <a:r>
              <a:rPr kumimoji="1" lang="en-US" altLang="zh-CN" dirty="0"/>
              <a:t>git</a:t>
            </a:r>
            <a:r>
              <a:rPr kumimoji="1" lang="zh-CN" altLang="en-US" dirty="0"/>
              <a:t>加了哪些别名：</a:t>
            </a:r>
            <a:r>
              <a:rPr kumimoji="1" lang="en-US" altLang="zh-CN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alias | grep git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3">
              <a:lnSpc>
                <a:spcPct val="130000"/>
              </a:lnSpc>
              <a:buFont typeface="Wingdings" charset="2"/>
              <a:buChar char="Ø"/>
            </a:pPr>
            <a:endParaRPr kumimoji="1" lang="en-US" altLang="zh-CN" dirty="0"/>
          </a:p>
          <a:p>
            <a:pPr lvl="3">
              <a:lnSpc>
                <a:spcPct val="130000"/>
              </a:lnSpc>
              <a:buFont typeface="Wingdings" charset="2"/>
              <a:buChar char="Ø"/>
            </a:pPr>
            <a:endParaRPr kumimoji="1" lang="en-US" altLang="zh-CN" dirty="0"/>
          </a:p>
          <a:p>
            <a:pPr marL="0" indent="0">
              <a:lnSpc>
                <a:spcPct val="105000"/>
              </a:lnSpc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checkout -b &lt;new branch name&gt;</a:t>
            </a:r>
          </a:p>
          <a:p>
            <a:pPr marL="0" indent="0">
              <a:lnSpc>
                <a:spcPct val="105000"/>
              </a:lnSpc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rebase</a:t>
            </a:r>
            <a:r>
              <a:rPr kumimoji="1" lang="zh-CN" altLang="en-US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zh-CN" altLang="en-US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rebase --abort</a:t>
            </a:r>
            <a:r>
              <a:rPr kumimoji="1" lang="zh-CN" altLang="en-US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zh-CN" altLang="en-US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rebase --continue</a:t>
            </a:r>
          </a:p>
          <a:p>
            <a:pPr marL="0" indent="0">
              <a:lnSpc>
                <a:spcPct val="105000"/>
              </a:lnSpc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merge</a:t>
            </a:r>
          </a:p>
          <a:p>
            <a:pPr marL="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kumimoji="1" lang="zh-CN" altLang="en-US" dirty="0"/>
              <a:t>上面命令其实是引入工作流。</a:t>
            </a:r>
            <a:br>
              <a:rPr kumimoji="1" lang="en-US" altLang="zh-CN" dirty="0"/>
            </a:br>
            <a:r>
              <a:rPr kumimoji="1" lang="zh-CN" altLang="en-US" dirty="0"/>
              <a:t>更多说明参见 </a:t>
            </a:r>
            <a:r>
              <a:rPr kumimoji="1" lang="en-US" altLang="zh-CN" dirty="0">
                <a:hlinkClick r:id="rId4"/>
              </a:rPr>
              <a:t>Git</a:t>
            </a:r>
            <a:r>
              <a:rPr kumimoji="1" lang="zh-CN" altLang="en-US" dirty="0">
                <a:hlinkClick r:id="rId4"/>
              </a:rPr>
              <a:t>工作流指南</a:t>
            </a:r>
            <a:r>
              <a:rPr kumimoji="1" lang="zh-CN" altLang="en-US" dirty="0"/>
              <a:t>：</a:t>
            </a:r>
            <a:r>
              <a:rPr kumimoji="1" lang="zh-CN" altLang="en-US" b="1" dirty="0">
                <a:solidFill>
                  <a:srgbClr val="0070C0"/>
                </a:solidFill>
              </a:rPr>
              <a:t>集中式</a:t>
            </a:r>
            <a:r>
              <a:rPr kumimoji="1" lang="zh-CN" altLang="en-US" dirty="0"/>
              <a:t>工作流</a:t>
            </a:r>
            <a:r>
              <a:rPr kumimoji="1" lang="en-US" altLang="zh-CN" dirty="0"/>
              <a:t> / </a:t>
            </a:r>
            <a:r>
              <a:rPr kumimoji="1" lang="zh-CN" altLang="en-US" b="1" dirty="0">
                <a:solidFill>
                  <a:srgbClr val="008000"/>
                </a:solidFill>
              </a:rPr>
              <a:t>功能分支</a:t>
            </a:r>
            <a:r>
              <a:rPr kumimoji="1" lang="zh-CN" altLang="en-US" dirty="0"/>
              <a:t>工作流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9</a:t>
            </a:fld>
            <a:endParaRPr kumimoji="1"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87BC8451-58CA-CF4C-93DF-45FE0FD0E419}"/>
              </a:ext>
            </a:extLst>
          </p:cNvPr>
          <p:cNvCxnSpPr>
            <a:cxnSpLocks/>
          </p:cNvCxnSpPr>
          <p:nvPr/>
        </p:nvCxnSpPr>
        <p:spPr>
          <a:xfrm>
            <a:off x="614477" y="2373890"/>
            <a:ext cx="803940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1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162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3.2 </a:t>
            </a:r>
            <a:r>
              <a:rPr kumimoji="1" lang="zh-CN" altLang="en-US" sz="3200" dirty="0"/>
              <a:t>像上帝一样的使用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2903" y="1595618"/>
            <a:ext cx="3477234" cy="1715341"/>
          </a:xfr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kumimoji="1" lang="en-US" altLang="zh-CN" sz="3600" b="1" dirty="0">
                <a:solidFill>
                  <a:srgbClr val="C14E0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rebase -</a:t>
            </a:r>
            <a:r>
              <a:rPr kumimoji="1" lang="en-US" altLang="zh-CN" sz="3600" b="1" dirty="0" err="1">
                <a:solidFill>
                  <a:srgbClr val="C14E0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kumimoji="1" lang="en-US" altLang="zh-CN" sz="2400" dirty="0"/>
          </a:p>
          <a:p>
            <a:pPr marL="0" indent="0" algn="ctr">
              <a:spcBef>
                <a:spcPts val="2000"/>
              </a:spcBef>
              <a:buNone/>
            </a:pPr>
            <a:r>
              <a:rPr kumimoji="1" lang="zh-CN" altLang="en-US" sz="2400" dirty="0"/>
              <a:t>控制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修正历史！</a:t>
            </a:r>
            <a:endParaRPr kumimoji="1" lang="en-US" altLang="zh-CN" sz="2400" dirty="0"/>
          </a:p>
          <a:p>
            <a:pPr marL="0" indent="0" algn="ctr">
              <a:buNone/>
            </a:pPr>
            <a:r>
              <a:rPr kumimoji="1" lang="zh-CN" altLang="en-US" sz="2400" dirty="0"/>
              <a:t>像上帝一样！！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1CE92B9-4C0F-4F4F-A622-5B4EB2028612}"/>
              </a:ext>
            </a:extLst>
          </p:cNvPr>
          <p:cNvSpPr txBox="1">
            <a:spLocks/>
          </p:cNvSpPr>
          <p:nvPr/>
        </p:nvSpPr>
        <p:spPr>
          <a:xfrm>
            <a:off x="1582201" y="3673529"/>
            <a:ext cx="2518638" cy="566309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171450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8338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172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299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4018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459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516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网上的资料很多，不展开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Font typeface="Rage Italic" pitchFamily="66" charset="0"/>
              <a:buNone/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后面附录里也有进一步的资料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93AE82E-FB21-4248-BAEE-88162A03D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247" y="1619250"/>
            <a:ext cx="3429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1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162000"/>
            <a:ext cx="8041440" cy="1082006"/>
          </a:xfrm>
        </p:spPr>
        <p:txBody>
          <a:bodyPr/>
          <a:lstStyle/>
          <a:p>
            <a:pPr marL="342900" indent="-342900" algn="l"/>
            <a:r>
              <a:rPr kumimoji="1" lang="en-US" altLang="zh-CN" sz="3200" dirty="0"/>
              <a:t>3.3</a:t>
            </a:r>
            <a:r>
              <a:rPr kumimoji="1" lang="zh-CN" altLang="en-US" sz="3200" dirty="0"/>
              <a:t> 冷门但会用到的操作</a:t>
            </a:r>
            <a:endParaRPr kumimoji="1"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89452"/>
            <a:ext cx="5206875" cy="2580258"/>
          </a:xfrm>
        </p:spPr>
        <p:txBody>
          <a:bodyPr wrap="none">
            <a:spAutoFit/>
          </a:bodyPr>
          <a:lstStyle/>
          <a:p>
            <a:pPr marL="273050" indent="-273050">
              <a:lnSpc>
                <a:spcPct val="150000"/>
              </a:lnSpc>
              <a:spcBef>
                <a:spcPts val="2000"/>
              </a:spcBef>
              <a:buFont typeface="Wingdings" pitchFamily="2" charset="2"/>
              <a:buChar char="Ø"/>
            </a:pPr>
            <a:r>
              <a:rPr kumimoji="1" lang="zh-CN" altLang="en-US" dirty="0"/>
              <a:t>仓库移了位置</a:t>
            </a:r>
            <a:br>
              <a:rPr kumimoji="1" lang="en-US" altLang="zh-CN" dirty="0"/>
            </a:b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remote set-</a:t>
            </a:r>
            <a:r>
              <a:rPr kumimoji="1" lang="en-US" altLang="zh-CN" sz="1350" dirty="0" err="1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origin &lt;new repo </a:t>
            </a:r>
            <a:r>
              <a:rPr kumimoji="1" lang="en-US" altLang="zh-CN" sz="1350" dirty="0" err="1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1" lang="en-US" altLang="zh-CN" dirty="0"/>
          </a:p>
          <a:p>
            <a:pPr marL="273050" indent="-273050">
              <a:lnSpc>
                <a:spcPct val="150000"/>
              </a:lnSpc>
              <a:spcBef>
                <a:spcPts val="1500"/>
              </a:spcBef>
              <a:buFont typeface="Wingdings" pitchFamily="2" charset="2"/>
              <a:buChar char="Ø"/>
            </a:pPr>
            <a:r>
              <a:rPr kumimoji="1" lang="zh-CN" altLang="en-US" dirty="0"/>
              <a:t>修改提交的作者</a:t>
            </a:r>
            <a:r>
              <a:rPr kumimoji="1" lang="en-US" altLang="zh-CN" dirty="0"/>
              <a:t>(</a:t>
            </a:r>
            <a:r>
              <a:rPr kumimoji="1" lang="zh-CN" altLang="en-US" dirty="0"/>
              <a:t>公司</a:t>
            </a:r>
            <a:r>
              <a:rPr kumimoji="1" lang="en-US" altLang="zh-CN" dirty="0" err="1"/>
              <a:t>GitLab</a:t>
            </a:r>
            <a:r>
              <a:rPr kumimoji="1" lang="zh-CN" altLang="en-US" dirty="0"/>
              <a:t>限制用内部邮箱</a:t>
            </a:r>
            <a:r>
              <a:rPr kumimoji="1" lang="en-US" altLang="zh-CN" dirty="0"/>
              <a:t>)</a:t>
            </a:r>
            <a:r>
              <a:rPr kumimoji="1" lang="zh-CN" altLang="en-US" dirty="0"/>
              <a:t>：</a:t>
            </a:r>
            <a:br>
              <a:rPr kumimoji="1" lang="en-US" altLang="zh-CN" dirty="0"/>
            </a:br>
            <a:r>
              <a:rPr kumimoji="1" lang="zh-CN" altLang="en-US" dirty="0"/>
              <a:t>先设置要的邮箱</a:t>
            </a:r>
            <a:br>
              <a:rPr kumimoji="1" lang="en-US" altLang="zh-CN" dirty="0"/>
            </a:b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config (--global) </a:t>
            </a:r>
            <a:r>
              <a:rPr kumimoji="1" lang="en-US" altLang="zh-CN" sz="1350" dirty="0" err="1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user.email</a:t>
            </a: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350" dirty="0" err="1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foo@bar.com</a:t>
            </a:r>
            <a:b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1" lang="zh-CN" altLang="en-US" dirty="0"/>
              <a:t>再 </a:t>
            </a: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commit --amend --no-edit</a:t>
            </a:r>
            <a:r>
              <a:rPr kumimoji="1" lang="zh-CN" altLang="en-US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--reset-author</a:t>
            </a:r>
            <a:endParaRPr kumimoji="1" lang="zh-CN" altLang="en-US" dirty="0">
              <a:solidFill>
                <a:srgbClr val="00009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872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8F4AC-2357-5A4F-9F7D-59BBD1E6B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80" y="162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4.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Git</a:t>
            </a:r>
            <a:r>
              <a:rPr kumimoji="1" lang="zh-CN" altLang="en-US" sz="3200" dirty="0"/>
              <a:t>使用的原则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9701E3-96E1-EE42-BC60-11DD84A6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6" y="1153771"/>
            <a:ext cx="4195919" cy="3589124"/>
          </a:xfrm>
        </p:spPr>
        <p:txBody>
          <a:bodyPr wrap="square">
            <a:spAutoFit/>
          </a:bodyPr>
          <a:lstStyle/>
          <a:p>
            <a:pPr marL="273050" indent="-27305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一个分支做一件事。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kumimoji="1" lang="zh-CN" altLang="en-US" sz="1400" dirty="0"/>
              <a:t>一个小需求、一个小重构、一个</a:t>
            </a:r>
            <a:r>
              <a:rPr kumimoji="1" lang="en-US" altLang="zh-CN" sz="1400" dirty="0" err="1"/>
              <a:t>HotFix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…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kumimoji="1" lang="zh-CN" altLang="en-US" sz="1400" dirty="0"/>
              <a:t>即 不相关的 需求、重构、</a:t>
            </a:r>
            <a:r>
              <a:rPr kumimoji="1" lang="en-US" altLang="zh-CN" sz="1400" dirty="0" err="1"/>
              <a:t>HotFix</a:t>
            </a:r>
            <a:r>
              <a:rPr kumimoji="1" lang="zh-CN" altLang="en-US" sz="1400" dirty="0"/>
              <a:t> 等等</a:t>
            </a:r>
            <a:br>
              <a:rPr kumimoji="1" lang="en-US" altLang="zh-CN" sz="1400" dirty="0"/>
            </a:br>
            <a:r>
              <a:rPr kumimoji="1" lang="zh-CN" altLang="en-US" sz="1400" dirty="0"/>
              <a:t>在自己分支上独立完成（开发、测试、发布）。</a:t>
            </a:r>
            <a:endParaRPr kumimoji="1" lang="en-US" altLang="zh-CN" sz="1400" dirty="0"/>
          </a:p>
          <a:p>
            <a:pPr marL="273050" indent="-27305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频繁提交；避免大提交。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kumimoji="1" lang="zh-CN" altLang="en-US" sz="1400" dirty="0"/>
              <a:t>尽早反馈 尽小修改的影响。</a:t>
            </a:r>
            <a:endParaRPr kumimoji="1" lang="en-US" altLang="zh-CN" sz="1400" dirty="0"/>
          </a:p>
          <a:p>
            <a:pPr marL="273050" indent="-27305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频繁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rebase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目标分支。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kumimoji="1" lang="zh-CN" altLang="en-US" sz="1400" dirty="0"/>
              <a:t>尽早解决 尽小的冲突。</a:t>
            </a:r>
            <a:endParaRPr kumimoji="1" lang="en-US" altLang="zh-CN" sz="1400" dirty="0"/>
          </a:p>
          <a:p>
            <a:pPr marL="273050" indent="-27305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写好提交日志。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kumimoji="1" lang="zh-CN" altLang="en-US" sz="1400" dirty="0"/>
              <a:t>推荐了解 </a:t>
            </a:r>
            <a:r>
              <a:rPr kumimoji="1" lang="en-US" altLang="zh-CN" sz="1400" dirty="0">
                <a:hlinkClick r:id="rId3"/>
              </a:rPr>
              <a:t>@hepin1989</a:t>
            </a:r>
            <a:r>
              <a:rPr kumimoji="1" lang="en-US" altLang="zh-CN" sz="1400" dirty="0"/>
              <a:t> </a:t>
            </a:r>
            <a:r>
              <a:rPr kumimoji="1" lang="zh-CN" altLang="en-US" sz="1400" dirty="0"/>
              <a:t>的 </a:t>
            </a:r>
            <a:r>
              <a:rPr lang="en-US" altLang="zh-CN" sz="1400" dirty="0"/>
              <a:t>Git Commit</a:t>
            </a:r>
            <a:r>
              <a:rPr lang="zh-CN" altLang="en-US" sz="1400" dirty="0"/>
              <a:t>信息格式</a:t>
            </a:r>
            <a:r>
              <a:rPr lang="en-US" altLang="zh-CN" sz="1400" dirty="0"/>
              <a:t>(</a:t>
            </a:r>
            <a:r>
              <a:rPr lang="zh-CN" altLang="en-US" sz="1400" dirty="0"/>
              <a:t>见右</a:t>
            </a:r>
            <a:r>
              <a:rPr lang="en-US" altLang="zh-CN" sz="1400" dirty="0"/>
              <a:t>)</a:t>
            </a:r>
            <a:endParaRPr kumimoji="1" lang="en-US" altLang="zh-CN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6F60CF-ABE6-D64F-93BA-297AC74D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12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6B5BFF0-558F-6745-81F6-AD185FC48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587" y="2464073"/>
            <a:ext cx="2959100" cy="2540000"/>
          </a:xfrm>
          <a:prstGeom prst="rect">
            <a:avLst/>
          </a:prstGeom>
        </p:spPr>
      </p:pic>
      <p:sp>
        <p:nvSpPr>
          <p:cNvPr id="11" name="矩形 10">
            <a:hlinkClick r:id="rId5"/>
            <a:extLst>
              <a:ext uri="{FF2B5EF4-FFF2-40B4-BE49-F238E27FC236}">
                <a16:creationId xmlns:a16="http://schemas.microsoft.com/office/drawing/2014/main" id="{FEF376A7-2D6F-5E49-9481-6CE5293DC4EA}"/>
              </a:ext>
            </a:extLst>
          </p:cNvPr>
          <p:cNvSpPr/>
          <p:nvPr/>
        </p:nvSpPr>
        <p:spPr>
          <a:xfrm>
            <a:off x="4795569" y="1504430"/>
            <a:ext cx="3877985" cy="657681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pPr>
              <a:lnSpc>
                <a:spcPct val="101000"/>
              </a:lnSpc>
              <a:spcBef>
                <a:spcPts val="200"/>
              </a:spcBef>
            </a:pPr>
            <a:r>
              <a:rPr lang="zh-CN" altLang="en-US" dirty="0">
                <a:solidFill>
                  <a:srgbClr val="C14E0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所有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不以</a:t>
            </a:r>
            <a:r>
              <a:rPr lang="en-US" altLang="zh-CN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VCS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为一等公民的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软件流程</a:t>
            </a:r>
          </a:p>
          <a:p>
            <a:pPr>
              <a:lnSpc>
                <a:spcPct val="101000"/>
              </a:lnSpc>
              <a:spcBef>
                <a:spcPts val="2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都可能是耍流氓，会被遗失而僵死！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E07853-CE31-794A-AAB4-9882E402F5A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4541" y="317529"/>
            <a:ext cx="1460040" cy="106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8F4AC-2357-5A4F-9F7D-59BBD1E6B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80" y="162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5.</a:t>
            </a:r>
            <a:r>
              <a:rPr kumimoji="1" lang="zh-CN" altLang="en-US" sz="3200" dirty="0"/>
              <a:t> 想想你在使用</a:t>
            </a:r>
            <a:r>
              <a:rPr kumimoji="1" lang="en-US" altLang="zh-CN" sz="3200" dirty="0"/>
              <a:t>Git</a:t>
            </a:r>
            <a:r>
              <a:rPr kumimoji="1" lang="zh-CN" altLang="en-US" sz="3200" dirty="0"/>
              <a:t>的过程的问题？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9701E3-96E1-EE42-BC60-11DD84A6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032" y="1247553"/>
            <a:ext cx="7592143" cy="1945341"/>
          </a:xfrm>
        </p:spPr>
        <p:txBody>
          <a:bodyPr wrap="none">
            <a:spAutoFit/>
          </a:bodyPr>
          <a:lstStyle/>
          <a:p>
            <a:pPr marL="273050" indent="-27305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这个开发过程中的问题 是不是 可以通过基于</a:t>
            </a:r>
            <a:r>
              <a:rPr kumimoji="1" lang="en-US" altLang="zh-CN" dirty="0"/>
              <a:t>Git</a:t>
            </a:r>
            <a:r>
              <a:rPr kumimoji="1" lang="zh-CN" altLang="en-US" dirty="0"/>
              <a:t>上协作 来更高效解决？</a:t>
            </a:r>
            <a:endParaRPr kumimoji="1" lang="en-US" altLang="zh-CN" dirty="0"/>
          </a:p>
          <a:p>
            <a:pPr marL="273050" indent="-273050">
              <a:lnSpc>
                <a:spcPct val="120000"/>
              </a:lnSpc>
              <a:buFont typeface="Wingdings" pitchFamily="2" charset="2"/>
              <a:buChar char="Ø"/>
            </a:pPr>
            <a:endParaRPr kumimoji="1" lang="en-US" altLang="zh-CN" dirty="0"/>
          </a:p>
          <a:p>
            <a:pPr marL="273050" indent="-27305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在</a:t>
            </a:r>
            <a:r>
              <a:rPr kumimoji="1" lang="en-US" altLang="zh-CN" dirty="0"/>
              <a:t>Git</a:t>
            </a:r>
            <a:r>
              <a:rPr kumimoji="1" lang="zh-CN" altLang="en-US" dirty="0"/>
              <a:t>中 有对应的信息</a:t>
            </a:r>
            <a:r>
              <a:rPr kumimoji="1" lang="en-US" altLang="zh-CN" dirty="0"/>
              <a:t>/</a:t>
            </a:r>
            <a:r>
              <a:rPr kumimoji="1" lang="zh-CN" altLang="en-US" dirty="0"/>
              <a:t>操作，才能安全</a:t>
            </a:r>
            <a:r>
              <a:rPr kumimoji="1" lang="en-US" altLang="zh-CN" dirty="0"/>
              <a:t>/</a:t>
            </a:r>
            <a:r>
              <a:rPr kumimoji="1" lang="zh-CN" altLang="en-US" dirty="0"/>
              <a:t>可靠的回溯？</a:t>
            </a:r>
            <a:endParaRPr kumimoji="1" lang="en-US" altLang="zh-CN" dirty="0"/>
          </a:p>
          <a:p>
            <a:pPr marL="273050" indent="-273050">
              <a:lnSpc>
                <a:spcPct val="120000"/>
              </a:lnSpc>
              <a:buFont typeface="Wingdings" pitchFamily="2" charset="2"/>
              <a:buChar char="Ø"/>
            </a:pPr>
            <a:endParaRPr kumimoji="1" lang="en-US" altLang="zh-CN" dirty="0"/>
          </a:p>
          <a:p>
            <a:pPr marL="273050" indent="-27305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en-US" altLang="zh-CN" b="1" dirty="0">
                <a:solidFill>
                  <a:srgbClr val="C00000"/>
                </a:solidFill>
              </a:rPr>
              <a:t>TODO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More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Hint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Questions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6F60CF-ABE6-D64F-93BA-297AC74D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8" name="矩形 7">
            <a:hlinkClick r:id="rId3"/>
            <a:extLst>
              <a:ext uri="{FF2B5EF4-FFF2-40B4-BE49-F238E27FC236}">
                <a16:creationId xmlns:a16="http://schemas.microsoft.com/office/drawing/2014/main" id="{B4F88A62-E629-5A44-9612-6765E17D4E20}"/>
              </a:ext>
            </a:extLst>
          </p:cNvPr>
          <p:cNvSpPr/>
          <p:nvPr/>
        </p:nvSpPr>
        <p:spPr>
          <a:xfrm>
            <a:off x="848032" y="3558135"/>
            <a:ext cx="7263527" cy="1031629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altLang="zh-CN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Git(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工作流</a:t>
            </a:r>
            <a:r>
              <a:rPr lang="en-US" altLang="zh-CN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背后的本质问题其实是 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有效的项目流程管理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和 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高效的开发协同约定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而不仅是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Git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或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SVN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等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VCS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或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SCM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工具的使用。</a:t>
            </a:r>
          </a:p>
        </p:txBody>
      </p:sp>
    </p:spTree>
    <p:extLst>
      <p:ext uri="{BB962C8B-B14F-4D97-AF65-F5344CB8AC3E}">
        <p14:creationId xmlns:p14="http://schemas.microsoft.com/office/powerpoint/2010/main" val="356025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369" y="3459144"/>
            <a:ext cx="1681262" cy="1541156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22675" y="1102693"/>
            <a:ext cx="2098651" cy="2308324"/>
          </a:xfrm>
        </p:spPr>
        <p:txBody>
          <a:bodyPr wrap="none" anchor="ctr"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kumimoji="1" lang="en-US" altLang="zh-CN" sz="4800" b="1" dirty="0">
                <a:latin typeface="Dubai" panose="020B0503030403030204" pitchFamily="34" charset="-78"/>
                <a:cs typeface="Dubai" panose="020B0503030403030204" pitchFamily="34" charset="-78"/>
              </a:rPr>
              <a:t>Thanks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kumimoji="1" lang="en-US" altLang="zh-CN" sz="4800" b="1" dirty="0">
                <a:latin typeface="Dubai" panose="020B0503030403030204" pitchFamily="34" charset="-78"/>
                <a:cs typeface="Dubai" panose="020B0503030403030204" pitchFamily="34" charset="-78"/>
              </a:rPr>
              <a:t>&amp;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kumimoji="1" lang="en-US" altLang="zh-CN" sz="4800" b="1" dirty="0">
                <a:latin typeface="Dubai" panose="020B0503030403030204" pitchFamily="34" charset="-78"/>
                <a:cs typeface="Dubai" panose="020B0503030403030204" pitchFamily="34" charset="-78"/>
              </a:rPr>
              <a:t>QA</a:t>
            </a:r>
            <a:endParaRPr kumimoji="1" lang="zh-CN" altLang="en-US" sz="4800" b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42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3"/>
            <a:extLst>
              <a:ext uri="{FF2B5EF4-FFF2-40B4-BE49-F238E27FC236}">
                <a16:creationId xmlns:a16="http://schemas.microsoft.com/office/drawing/2014/main" id="{572EEE9F-832E-7F44-A2A6-9707CB7D5F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7683" y="3088835"/>
            <a:ext cx="1754690" cy="13034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进一步学习的资料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1627" y="1296033"/>
            <a:ext cx="6127511" cy="2939266"/>
          </a:xfrm>
        </p:spPr>
        <p:txBody>
          <a:bodyPr wrap="none">
            <a:spAutoFit/>
          </a:bodyPr>
          <a:lstStyle/>
          <a:p>
            <a:pPr marL="222250" indent="-222250">
              <a:spcBef>
                <a:spcPts val="600"/>
              </a:spcBef>
            </a:pPr>
            <a:r>
              <a:rPr kumimoji="1" lang="en-US" altLang="zh-CN" dirty="0" err="1"/>
              <a:t>Git</a:t>
            </a:r>
            <a:r>
              <a:rPr kumimoji="1" lang="zh-CN" altLang="en-US" dirty="0"/>
              <a:t>资料汇总：</a:t>
            </a:r>
            <a:r>
              <a:rPr kumimoji="1" lang="en-US" altLang="zh-CN" sz="1400" dirty="0">
                <a:hlinkClick r:id="rId5"/>
              </a:rPr>
              <a:t>https://github.com/xirong/my-git</a:t>
            </a:r>
            <a:r>
              <a:rPr kumimoji="1" lang="en-US" altLang="zh-CN" dirty="0"/>
              <a:t> </a:t>
            </a:r>
            <a:r>
              <a:rPr kumimoji="1" lang="zh-CN" altLang="en-US" dirty="0"/>
              <a:t>内容丰富！</a:t>
            </a:r>
          </a:p>
          <a:p>
            <a:pPr marL="450850" lvl="1" indent="-204788">
              <a:spcBef>
                <a:spcPts val="600"/>
              </a:spcBef>
            </a:pPr>
            <a:r>
              <a:rPr lang="zh-CN" altLang="en-US" sz="1600" dirty="0"/>
              <a:t>个人译的 </a:t>
            </a:r>
            <a:r>
              <a:rPr kumimoji="1" lang="en-US" altLang="zh-CN" sz="1600" dirty="0">
                <a:hlinkClick r:id="rId6"/>
              </a:rPr>
              <a:t>Git</a:t>
            </a:r>
            <a:r>
              <a:rPr kumimoji="1" lang="zh-CN" altLang="en-US" sz="1600" dirty="0">
                <a:hlinkClick r:id="rId6"/>
              </a:rPr>
              <a:t>工作流指南</a:t>
            </a:r>
            <a:endParaRPr kumimoji="1" lang="en-US" altLang="zh-CN" sz="1600" dirty="0"/>
          </a:p>
          <a:p>
            <a:pPr marL="450850" lvl="1" indent="-204788">
              <a:spcBef>
                <a:spcPts val="600"/>
              </a:spcBef>
            </a:pPr>
            <a:r>
              <a:rPr lang="zh-CN" altLang="en-US" sz="1600" dirty="0"/>
              <a:t>个人写的 </a:t>
            </a:r>
            <a:r>
              <a:rPr lang="en-US" altLang="zh-CN" sz="1600" dirty="0">
                <a:hlinkClick r:id="rId7"/>
              </a:rPr>
              <a:t>Why Git</a:t>
            </a:r>
            <a:endParaRPr kumimoji="1" lang="en-US" altLang="zh-CN" sz="1600" dirty="0"/>
          </a:p>
          <a:p>
            <a:pPr marL="222250" indent="-222250">
              <a:spcBef>
                <a:spcPts val="600"/>
              </a:spcBef>
            </a:pPr>
            <a:r>
              <a:rPr lang="zh-CN" altLang="en-US" dirty="0"/>
              <a:t>使用 </a:t>
            </a:r>
            <a:r>
              <a:rPr kumimoji="1" lang="en-US" altLang="zh-CN" b="1" dirty="0" err="1">
                <a:solidFill>
                  <a:srgbClr val="000090"/>
                </a:solidFill>
              </a:rPr>
              <a:t>zsh</a:t>
            </a:r>
            <a:r>
              <a:rPr kumimoji="1" lang="en-US" altLang="zh-CN" b="1" dirty="0">
                <a:solidFill>
                  <a:srgbClr val="000090"/>
                </a:solidFill>
              </a:rPr>
              <a:t> </a:t>
            </a:r>
            <a:r>
              <a:rPr kumimoji="1" lang="en-US" altLang="zh-CN" dirty="0"/>
              <a:t>+ </a:t>
            </a:r>
            <a:r>
              <a:rPr kumimoji="1" lang="en-US" altLang="zh-CN" b="1" dirty="0">
                <a:solidFill>
                  <a:srgbClr val="000090"/>
                </a:solidFill>
                <a:hlinkClick r:id="rId8"/>
              </a:rPr>
              <a:t>oh-my-zsh</a:t>
            </a:r>
            <a:r>
              <a:rPr kumimoji="1" lang="zh-CN" altLang="en-US" b="1" dirty="0">
                <a:solidFill>
                  <a:srgbClr val="000090"/>
                </a:solidFill>
              </a:rPr>
              <a:t>：</a:t>
            </a:r>
            <a:br>
              <a:rPr kumimoji="1" lang="en-US" altLang="zh-CN" b="1" dirty="0">
                <a:solidFill>
                  <a:srgbClr val="000090"/>
                </a:solidFill>
              </a:rPr>
            </a:br>
            <a:r>
              <a:rPr lang="en-US" altLang="zh-CN" sz="1400" dirty="0">
                <a:hlinkClick r:id="rId8"/>
              </a:rPr>
              <a:t>https://github.com/ohmyzsh/ohmyzsh</a:t>
            </a:r>
            <a:endParaRPr kumimoji="1" lang="en-US" altLang="zh-CN" sz="1600" dirty="0">
              <a:hlinkClick r:id="" action="ppaction://noaction"/>
            </a:endParaRPr>
          </a:p>
          <a:p>
            <a:pPr marL="222250" indent="-222250">
              <a:spcBef>
                <a:spcPts val="600"/>
              </a:spcBef>
            </a:pPr>
            <a:r>
              <a:rPr lang="en-US" altLang="zh-CN" dirty="0"/>
              <a:t>《</a:t>
            </a:r>
            <a:r>
              <a:rPr lang="en-US" altLang="zh-CN" b="1" dirty="0">
                <a:latin typeface="Bookman Old Style" panose="02050604050505020204" pitchFamily="18" charset="0"/>
                <a:cs typeface="Dubai" panose="020B0503030403030204" pitchFamily="34" charset="-78"/>
              </a:rPr>
              <a:t>git </a:t>
            </a:r>
            <a:r>
              <a:rPr lang="en-US" altLang="zh-CN" b="1" dirty="0" err="1">
                <a:latin typeface="Bookman Old Style" panose="02050604050505020204" pitchFamily="18" charset="0"/>
                <a:cs typeface="Dubai" panose="020B0503030403030204" pitchFamily="34" charset="-78"/>
              </a:rPr>
              <a:t>internals</a:t>
            </a:r>
            <a:r>
              <a:rPr lang="en-US" altLang="zh-CN" dirty="0" err="1"/>
              <a:t>》</a:t>
            </a:r>
            <a:r>
              <a:rPr lang="en-US" altLang="zh-CN" sz="1400" dirty="0" err="1">
                <a:hlinkClick r:id="rId3"/>
              </a:rPr>
              <a:t>https</a:t>
            </a:r>
            <a:r>
              <a:rPr lang="en-US" altLang="zh-CN" sz="1400" dirty="0">
                <a:hlinkClick r:id="rId3"/>
              </a:rPr>
              <a:t>://github.com/pluralsight/git-internals-pdf</a:t>
            </a:r>
            <a:r>
              <a:rPr lang="en-US" altLang="zh-CN" sz="1400" dirty="0"/>
              <a:t> </a:t>
            </a:r>
            <a:endParaRPr lang="en-US" altLang="zh-CN" sz="1200" dirty="0"/>
          </a:p>
          <a:p>
            <a:pPr marL="469138" lvl="1" indent="-222250">
              <a:spcBef>
                <a:spcPts val="600"/>
              </a:spcBef>
            </a:pPr>
            <a:r>
              <a:rPr lang="zh-CN" altLang="en-US" sz="1600" dirty="0"/>
              <a:t>涉及</a:t>
            </a:r>
            <a:r>
              <a:rPr lang="en-US" altLang="zh-CN" sz="1600" dirty="0"/>
              <a:t>Git</a:t>
            </a:r>
            <a:r>
              <a:rPr lang="zh-CN" altLang="en-US" sz="1600" dirty="0"/>
              <a:t>的底层模型，比如存储结构、目录结构等等</a:t>
            </a:r>
            <a:endParaRPr lang="en-US" altLang="zh-CN" sz="1600" dirty="0"/>
          </a:p>
          <a:p>
            <a:pPr marL="469138" lvl="1" indent="-222250">
              <a:spcBef>
                <a:spcPts val="600"/>
              </a:spcBef>
            </a:pPr>
            <a:r>
              <a:rPr lang="zh-CN" altLang="en-US" sz="1600" dirty="0"/>
              <a:t>深入的风格</a:t>
            </a:r>
            <a:r>
              <a:rPr lang="en-US" altLang="zh-CN" sz="1600" dirty="0"/>
              <a:t> </a:t>
            </a:r>
            <a:r>
              <a:rPr lang="zh-CN" altLang="en-US" sz="1600" dirty="0"/>
              <a:t>可以满足你</a:t>
            </a:r>
            <a:r>
              <a:rPr lang="en-US" altLang="zh-CN" sz="1600" dirty="0"/>
              <a:t> </a:t>
            </a:r>
            <a:r>
              <a:rPr lang="zh-CN" altLang="en-US" sz="1600" dirty="0"/>
              <a:t>比使用更底层的好奇</a:t>
            </a:r>
            <a:endParaRPr kumimoji="1" lang="en-US" altLang="zh-CN" sz="1800" dirty="0"/>
          </a:p>
          <a:p>
            <a:pPr marL="222250" indent="-222250">
              <a:spcBef>
                <a:spcPts val="600"/>
              </a:spcBef>
            </a:pPr>
            <a:r>
              <a:rPr kumimoji="1" lang="en-US" altLang="zh-CN" dirty="0"/>
              <a:t>Git</a:t>
            </a:r>
            <a:r>
              <a:rPr kumimoji="1" lang="zh-CN" altLang="en-US" dirty="0"/>
              <a:t>书单 </a:t>
            </a:r>
            <a:r>
              <a:rPr kumimoji="1" lang="en-US" altLang="zh-CN" sz="1400" dirty="0">
                <a:hlinkClick r:id="rId9"/>
              </a:rPr>
              <a:t>http://www.douban.com/doulist/1686793/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15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E05718-A20A-C048-BA6E-85670522AF9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4072" y="788859"/>
            <a:ext cx="1621913" cy="210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6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144544"/>
            <a:ext cx="8041440" cy="1082006"/>
          </a:xfrm>
        </p:spPr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52645"/>
            <a:ext cx="7636193" cy="3523272"/>
          </a:xfrm>
        </p:spPr>
        <p:txBody>
          <a:bodyPr wrap="none">
            <a:spAutoFit/>
          </a:bodyPr>
          <a:lstStyle/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r>
              <a:rPr kumimoji="1" lang="en-US" altLang="zh-CN" sz="2000" dirty="0"/>
              <a:t>0.</a:t>
            </a:r>
            <a:r>
              <a:rPr kumimoji="1" lang="zh-CN" altLang="en-US" sz="2000" dirty="0"/>
              <a:t>  </a:t>
            </a:r>
            <a:r>
              <a:rPr kumimoji="1" lang="en-US" altLang="zh-CN" sz="2000" dirty="0"/>
              <a:t>VCS</a:t>
            </a:r>
            <a:r>
              <a:rPr kumimoji="1"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版本控制系统</a:t>
            </a:r>
            <a:r>
              <a:rPr kumimoji="1"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kumimoji="1" lang="en-US" altLang="zh-CN" sz="2000" dirty="0"/>
              <a:t>/Git</a:t>
            </a:r>
            <a:r>
              <a:rPr kumimoji="1" lang="zh-CN" altLang="en-US" sz="2000" dirty="0"/>
              <a:t> 使用情况调查</a:t>
            </a:r>
            <a:endParaRPr kumimoji="1" lang="en-US" altLang="zh-CN" sz="2000" dirty="0"/>
          </a:p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r>
              <a:rPr kumimoji="1" lang="en-US" altLang="zh-CN" sz="2000" dirty="0"/>
              <a:t>1.</a:t>
            </a:r>
            <a:r>
              <a:rPr kumimoji="1" lang="zh-CN" altLang="en-US" sz="2000" dirty="0"/>
              <a:t>  为什么 </a:t>
            </a:r>
            <a:r>
              <a:rPr kumimoji="1" lang="en-US" altLang="zh-CN" sz="2000" dirty="0"/>
              <a:t>VCS/Git</a:t>
            </a:r>
            <a:r>
              <a:rPr kumimoji="1" lang="zh-CN" altLang="en-US" sz="2000" dirty="0"/>
              <a:t> 至关重要？</a:t>
            </a:r>
            <a:endParaRPr kumimoji="1" lang="en-US" altLang="zh-CN" sz="2000" dirty="0"/>
          </a:p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r>
              <a:rPr kumimoji="1" lang="en-US" altLang="zh-CN" sz="2000" dirty="0"/>
              <a:t>2.</a:t>
            </a:r>
            <a:r>
              <a:rPr kumimoji="1" lang="zh-CN" altLang="en-US" sz="2000" dirty="0"/>
              <a:t>  实际实践问题 及其 解决方法</a:t>
            </a:r>
            <a:br>
              <a:rPr kumimoji="1" lang="en-US" altLang="zh-CN" sz="2000" dirty="0"/>
            </a:br>
            <a:r>
              <a:rPr kumimoji="1" lang="zh-CN" altLang="en-US" sz="2000" dirty="0"/>
              <a:t>     问题</a:t>
            </a:r>
            <a:r>
              <a:rPr kumimoji="1" lang="en-US" altLang="zh-CN" sz="2000" dirty="0"/>
              <a:t>1</a:t>
            </a:r>
            <a:r>
              <a:rPr kumimoji="1" lang="zh-CN" altLang="en-US" sz="2000" dirty="0"/>
              <a:t>：人眼查看困难的日志历史线</a:t>
            </a:r>
            <a:br>
              <a:rPr kumimoji="1" lang="en-US" altLang="zh-CN" sz="2000" dirty="0"/>
            </a:br>
            <a:r>
              <a:rPr kumimoji="1" lang="zh-CN" altLang="en-US" sz="2000" dirty="0"/>
              <a:t>     问题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：没有使用</a:t>
            </a:r>
            <a:r>
              <a:rPr kumimoji="1" lang="en-US" altLang="zh-CN" sz="2000" dirty="0"/>
              <a:t>Tag</a:t>
            </a:r>
            <a:r>
              <a:rPr kumimoji="1" lang="zh-CN" altLang="en-US" sz="2000" dirty="0"/>
              <a:t>来管理与追踪线上操作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发布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灰度</a:t>
            </a:r>
            <a:r>
              <a:rPr kumimoji="1" lang="en-US" altLang="zh-CN" sz="2000" dirty="0"/>
              <a:t>)</a:t>
            </a:r>
            <a:r>
              <a:rPr kumimoji="1" lang="zh-CN" altLang="en-US" sz="2000" dirty="0"/>
              <a:t>以回溯</a:t>
            </a:r>
            <a:endParaRPr kumimoji="1" lang="en-US" altLang="zh-CN" sz="2000" dirty="0"/>
          </a:p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r>
              <a:rPr kumimoji="1" lang="en-US" altLang="zh-CN" sz="2000" dirty="0"/>
              <a:t>3.</a:t>
            </a:r>
            <a:r>
              <a:rPr kumimoji="1" lang="zh-CN" altLang="en-US" sz="2000" dirty="0"/>
              <a:t>  </a:t>
            </a:r>
            <a:r>
              <a:rPr kumimoji="1" lang="en-US" altLang="zh-CN" sz="2000" dirty="0"/>
              <a:t>Git</a:t>
            </a:r>
            <a:r>
              <a:rPr kumimoji="1" lang="zh-CN" altLang="en-US" sz="2000" dirty="0"/>
              <a:t>一些值得用的常用功能</a:t>
            </a:r>
            <a:endParaRPr kumimoji="1" lang="en-US" altLang="zh-CN" sz="2000" dirty="0"/>
          </a:p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r>
              <a:rPr kumimoji="1" lang="en-US" altLang="zh-CN" sz="2000" dirty="0"/>
              <a:t>4.</a:t>
            </a:r>
            <a:r>
              <a:rPr kumimoji="1" lang="zh-CN" altLang="en-US" sz="2000" dirty="0"/>
              <a:t>  </a:t>
            </a:r>
            <a:r>
              <a:rPr kumimoji="1" lang="en-US" altLang="zh-CN" sz="2000" dirty="0"/>
              <a:t>Git</a:t>
            </a:r>
            <a:r>
              <a:rPr kumimoji="1" lang="zh-CN" altLang="en-US" sz="2000" dirty="0"/>
              <a:t>使用的原则</a:t>
            </a:r>
            <a:endParaRPr kumimoji="1" lang="en-US" altLang="zh-CN" sz="2000" dirty="0"/>
          </a:p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r>
              <a:rPr kumimoji="1" lang="en-US" altLang="zh-CN" sz="2000" dirty="0"/>
              <a:t>5.</a:t>
            </a:r>
            <a:r>
              <a:rPr kumimoji="1" lang="zh-CN" altLang="en-US" sz="2000" dirty="0"/>
              <a:t>  想想你在使用</a:t>
            </a:r>
            <a:r>
              <a:rPr kumimoji="1" lang="en-US" altLang="zh-CN" sz="2000" dirty="0"/>
              <a:t>Git</a:t>
            </a:r>
            <a:r>
              <a:rPr kumimoji="1" lang="zh-CN" altLang="en-US" sz="2000" dirty="0"/>
              <a:t>的过程的问题？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470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8F4AC-2357-5A4F-9F7D-59BBD1E6B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80" y="162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0.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VCS/Git</a:t>
            </a:r>
            <a:r>
              <a:rPr kumimoji="1" lang="zh-CN" altLang="en-US" sz="3200" dirty="0"/>
              <a:t> 的使用情况调查</a:t>
            </a:r>
            <a:endParaRPr kumimoji="1" lang="zh-CN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9701E3-96E1-EE42-BC60-11DD84A6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85" y="1126254"/>
            <a:ext cx="7467600" cy="375683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你用过哪些 </a:t>
            </a:r>
            <a:r>
              <a:rPr kumimoji="1" lang="en-US" altLang="zh-CN" dirty="0"/>
              <a:t>VCS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版本控制系统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zh-CN" altLang="en-US" dirty="0"/>
              <a:t>工具？</a:t>
            </a:r>
            <a:endParaRPr kumimoji="1" lang="en-US" altLang="zh-CN" dirty="0"/>
          </a:p>
          <a:p>
            <a:pPr marL="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kumimoji="1" lang="zh-CN" altLang="en-US" dirty="0"/>
              <a:t>有用</a:t>
            </a:r>
            <a:r>
              <a:rPr kumimoji="1" lang="en-US" altLang="zh-CN" dirty="0"/>
              <a:t> VCS </a:t>
            </a:r>
            <a:r>
              <a:rPr kumimoji="1" lang="zh-CN" altLang="en-US" dirty="0"/>
              <a:t>来回滚</a:t>
            </a:r>
            <a:r>
              <a:rPr kumimoji="1" lang="en-US" altLang="zh-CN" dirty="0"/>
              <a:t> </a:t>
            </a:r>
            <a:r>
              <a:rPr kumimoji="1" lang="zh-CN" altLang="en-US" dirty="0"/>
              <a:t>线上</a:t>
            </a:r>
            <a:r>
              <a:rPr kumimoji="1" lang="en-US" altLang="zh-CN" dirty="0"/>
              <a:t>Bug</a:t>
            </a:r>
            <a:r>
              <a:rPr kumimoji="1" lang="zh-CN" altLang="en-US" dirty="0"/>
              <a:t>的提交？（非人肉改）</a:t>
            </a:r>
            <a:endParaRPr kumimoji="1" lang="en-US" altLang="zh-CN" dirty="0"/>
          </a:p>
          <a:p>
            <a:pPr marL="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kumimoji="1" lang="zh-CN" altLang="en-US" dirty="0"/>
              <a:t>对于</a:t>
            </a:r>
            <a:r>
              <a:rPr kumimoji="1" lang="en-US" altLang="zh-CN" dirty="0"/>
              <a:t>git</a:t>
            </a:r>
            <a:r>
              <a:rPr kumimoji="1" lang="zh-CN" altLang="en-US" dirty="0"/>
              <a:t>，你有做过下面的操作吗？</a:t>
            </a:r>
            <a:endParaRPr kumimoji="1" lang="en-US" altLang="zh-CN" dirty="0"/>
          </a:p>
          <a:p>
            <a:pPr marL="266700" indent="-26670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有通过查看提交历史线来</a:t>
            </a:r>
            <a:br>
              <a:rPr kumimoji="1" lang="en-US" altLang="zh-CN" dirty="0"/>
            </a:br>
            <a:r>
              <a:rPr kumimoji="1" lang="zh-CN" altLang="en-US" dirty="0"/>
              <a:t>回溯了解过一个软件的演进吗？</a:t>
            </a:r>
            <a:endParaRPr kumimoji="1" lang="en-US" altLang="zh-CN" dirty="0"/>
          </a:p>
          <a:p>
            <a:pPr marL="266700" indent="-26670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有 整理（压缩）过你的提交？</a:t>
            </a:r>
            <a:endParaRPr kumimoji="1" lang="en-US" altLang="zh-CN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en-US" altLang="zh-CN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kumimoji="1" lang="zh-CN" altLang="en-US" dirty="0"/>
              <a:t> ？你为什么用？</a:t>
            </a:r>
            <a:endParaRPr kumimoji="1" lang="en-US" altLang="zh-CN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en-US" altLang="zh-CN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kumimoji="1" lang="zh-CN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1" lang="en-US" altLang="zh-CN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1" lang="zh-CN" altLang="en-US" dirty="0"/>
              <a:t> ？</a:t>
            </a:r>
            <a:endParaRPr kumimoji="1" lang="en-US" altLang="zh-CN" dirty="0"/>
          </a:p>
          <a:p>
            <a:pPr marL="266700" indent="-26670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关于 </a:t>
            </a:r>
            <a:r>
              <a:rPr kumimoji="1" lang="en-US" altLang="zh-CN" dirty="0"/>
              <a:t>『</a:t>
            </a:r>
            <a:r>
              <a:rPr kumimoji="1" lang="zh-CN" altLang="en-US" dirty="0"/>
              <a:t>二分查找提交树 </a:t>
            </a:r>
            <a:r>
              <a:rPr kumimoji="1" lang="en-US" altLang="zh-CN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bisect</a:t>
            </a:r>
            <a:r>
              <a:rPr kumimoji="1" lang="en-US" altLang="zh-CN" dirty="0"/>
              <a:t>』</a:t>
            </a:r>
            <a:r>
              <a:rPr kumimoji="1" lang="zh-CN" altLang="en-US" dirty="0"/>
              <a:t>功能</a:t>
            </a:r>
            <a:br>
              <a:rPr kumimoji="1" lang="en-US" altLang="zh-CN" dirty="0"/>
            </a:b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（以确定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Bug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是哪个提交引入）</a:t>
            </a:r>
            <a:endParaRPr kumimoji="1"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知道 这个功能吗？有调查了解过吗？</a:t>
            </a:r>
            <a:endParaRPr kumimoji="1" lang="en-US" altLang="zh-CN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有</a:t>
            </a:r>
            <a:r>
              <a:rPr kumimoji="1" lang="en-US" altLang="zh-CN" dirty="0"/>
              <a:t>(</a:t>
            </a:r>
            <a:r>
              <a:rPr kumimoji="1" lang="zh-CN" altLang="en-US" dirty="0"/>
              <a:t>实验</a:t>
            </a:r>
            <a:r>
              <a:rPr kumimoji="1" lang="en-US" altLang="zh-CN" dirty="0"/>
              <a:t>)</a:t>
            </a:r>
            <a:r>
              <a:rPr kumimoji="1" lang="zh-CN" altLang="en-US" dirty="0"/>
              <a:t>用过吗？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6F60CF-ABE6-D64F-93BA-297AC74D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2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67410B-61D2-A542-9A7E-BA89BDA47A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1491" y="1213284"/>
            <a:ext cx="3093708" cy="12263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3ECB6B-8C83-174A-BDE8-622C0B2DA8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2864" y="2699985"/>
            <a:ext cx="3247423" cy="221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5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1E43336-5DC1-D34B-8879-9F9C447D06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98" y="1003037"/>
            <a:ext cx="1130612" cy="15037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FB6A143-0C18-3445-8710-76ABD9E08D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598" y="2890123"/>
            <a:ext cx="1197648" cy="150371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90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1.</a:t>
            </a:r>
            <a:r>
              <a:rPr kumimoji="1" lang="zh-CN" altLang="en-US" sz="3200" dirty="0"/>
              <a:t> 为什么 </a:t>
            </a:r>
            <a:r>
              <a:rPr kumimoji="1" lang="en-US" altLang="zh-CN" sz="3200" dirty="0"/>
              <a:t>VCS</a:t>
            </a:r>
            <a:r>
              <a:rPr kumimoji="1" lang="zh-CN" altLang="en-US" sz="3200" dirty="0"/>
              <a:t> 至关重要？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For </a:t>
            </a:r>
            <a:r>
              <a:rPr kumimoji="1" lang="zh-CN" altLang="en-US" sz="3200" dirty="0"/>
              <a:t>项目</a:t>
            </a:r>
            <a:r>
              <a:rPr kumimoji="1" lang="en-US" altLang="zh-CN" sz="3200" dirty="0"/>
              <a:t>/</a:t>
            </a:r>
            <a:r>
              <a:rPr kumimoji="1" lang="zh-CN" altLang="en-US" sz="3200" dirty="0"/>
              <a:t>团队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802" y="2787463"/>
            <a:ext cx="3954929" cy="2011769"/>
          </a:xfrm>
        </p:spPr>
        <p:txBody>
          <a:bodyPr wrap="non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《</a:t>
            </a:r>
            <a:r>
              <a:rPr kumimoji="1" lang="zh-CN" altLang="en-US" sz="1100" b="1" dirty="0">
                <a:solidFill>
                  <a:srgbClr val="FF8F5E"/>
                </a:solidFill>
              </a:rPr>
              <a:t>重构</a:t>
            </a:r>
            <a:r>
              <a:rPr kumimoji="1"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第二版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》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第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章 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重构，第一个示例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P9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endParaRPr kumimoji="1" lang="en-US" altLang="zh-CN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完成（一次小）修改，</a:t>
            </a:r>
            <a:r>
              <a:rPr kumimoji="1"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测试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是通过的，</a:t>
            </a:r>
            <a:b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下一步把代码提交到本地的版本控制系统。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sz="1400" b="1" dirty="0"/>
              <a:t>每次成功的重构都会提交代码，</a:t>
            </a:r>
            <a:br>
              <a:rPr kumimoji="1" lang="en-US" altLang="zh-CN" sz="1200" dirty="0"/>
            </a:br>
            <a:r>
              <a:rPr kumimoji="1" lang="zh-CN" altLang="en-US" sz="1200" dirty="0"/>
              <a:t>如果待会不小心搞砸了，</a:t>
            </a:r>
            <a:br>
              <a:rPr kumimoji="1" lang="en-US" altLang="zh-CN" sz="1200" dirty="0"/>
            </a:br>
            <a:r>
              <a:rPr kumimoji="1" lang="zh-CN" altLang="en-US" sz="1200" dirty="0"/>
              <a:t>我便能</a:t>
            </a:r>
            <a:r>
              <a:rPr kumimoji="1" lang="zh-CN" altLang="en-US" sz="1200" b="1" dirty="0">
                <a:solidFill>
                  <a:srgbClr val="0070C0"/>
                </a:solidFill>
              </a:rPr>
              <a:t>轻松回滚</a:t>
            </a:r>
            <a:r>
              <a:rPr kumimoji="1" lang="zh-CN" altLang="en-US" sz="1200" dirty="0"/>
              <a:t>到上一个可工作的状态。</a:t>
            </a:r>
            <a:endParaRPr kumimoji="1" lang="en-US" altLang="zh-CN" sz="1200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sz="1200" dirty="0"/>
              <a:t>把代码 </a:t>
            </a:r>
            <a:r>
              <a:rPr kumimoji="1" lang="en-US" altLang="zh-CN" sz="1200" dirty="0"/>
              <a:t>Push</a:t>
            </a:r>
            <a:r>
              <a:rPr kumimoji="1" lang="zh-CN" altLang="en-US" sz="1200" dirty="0"/>
              <a:t>仓库前，</a:t>
            </a:r>
            <a:br>
              <a:rPr kumimoji="1" lang="en-US" altLang="zh-CN" sz="1200" dirty="0"/>
            </a:br>
            <a:r>
              <a:rPr kumimoji="1" lang="zh-CN" altLang="en-US" sz="1400" b="1" dirty="0"/>
              <a:t>我会把</a:t>
            </a:r>
            <a:r>
              <a:rPr kumimoji="1" lang="zh-CN" altLang="en-US" sz="1400" b="1" dirty="0">
                <a:solidFill>
                  <a:schemeClr val="accent1">
                    <a:lumMod val="75000"/>
                  </a:schemeClr>
                </a:solidFill>
              </a:rPr>
              <a:t>零碎的修改</a:t>
            </a:r>
            <a:r>
              <a:rPr kumimoji="1" lang="zh-CN" altLang="en-US" sz="1400" b="1" dirty="0">
                <a:solidFill>
                  <a:srgbClr val="7030A0"/>
                </a:solidFill>
              </a:rPr>
              <a:t>压缩</a:t>
            </a:r>
            <a:r>
              <a:rPr kumimoji="1" lang="zh-CN" altLang="en-US" sz="1400" b="1" dirty="0"/>
              <a:t>成一个</a:t>
            </a:r>
            <a:r>
              <a:rPr kumimoji="1" lang="zh-CN" altLang="en-US" sz="1400" b="1" dirty="0">
                <a:solidFill>
                  <a:srgbClr val="0070C0"/>
                </a:solidFill>
              </a:rPr>
              <a:t>更有意义的提交</a:t>
            </a:r>
            <a:r>
              <a:rPr kumimoji="1" lang="zh-CN" altLang="en-US" sz="1400" b="1" dirty="0"/>
              <a:t>。</a:t>
            </a:r>
            <a:endParaRPr kumimoji="1" lang="en-US" altLang="zh-CN" sz="1400" b="1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A56F364-6BB0-3C47-B7B3-7F30473E97B2}"/>
              </a:ext>
            </a:extLst>
          </p:cNvPr>
          <p:cNvSpPr txBox="1">
            <a:spLocks/>
          </p:cNvSpPr>
          <p:nvPr/>
        </p:nvSpPr>
        <p:spPr>
          <a:xfrm>
            <a:off x="5038708" y="1144410"/>
            <a:ext cx="3591048" cy="1249573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vert="horz" wrap="none" lIns="91440" tIns="45720" rIns="91440" bIns="45720" rtlCol="0">
            <a:spAutoFit/>
          </a:bodyPr>
          <a:lstStyle>
            <a:lvl1pPr marL="171450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8338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172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299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4018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459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516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Rage Italic" pitchFamily="66" charset="0"/>
              <a:buNone/>
            </a:pPr>
            <a:r>
              <a:rPr kumimoji="1" lang="zh-CN" altLang="en-US" sz="1600" b="1" dirty="0">
                <a:solidFill>
                  <a:srgbClr val="C14E0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任何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操作敢</a:t>
            </a:r>
            <a:r>
              <a:rPr kumimoji="1" lang="en-US" altLang="zh-CN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能</a:t>
            </a:r>
            <a:r>
              <a:rPr kumimoji="1" lang="zh-CN" altLang="en-US" sz="2000" b="1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快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的 前提</a:t>
            </a:r>
            <a:r>
              <a:rPr kumimoji="1" lang="en-US" altLang="zh-CN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必要条件：</a:t>
            </a:r>
            <a:endParaRPr kumimoji="1" lang="en-US" altLang="zh-CN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Font typeface="Rage Italic" pitchFamily="66" charset="0"/>
              <a:buNone/>
            </a:pPr>
            <a:r>
              <a:rPr kumimoji="1" lang="zh-CN" alt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有 </a:t>
            </a:r>
            <a:r>
              <a:rPr kumimoji="1" lang="en-US" altLang="zh-CN" sz="3200" b="1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Undo</a:t>
            </a:r>
            <a:r>
              <a:rPr kumimoji="1" lang="zh-CN" altLang="en-US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(ctrl/</a:t>
            </a:r>
            <a:r>
              <a:rPr kumimoji="1"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cmd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+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Z)</a:t>
            </a: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文本编辑、线上发布、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代码修改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D97BA9F-4885-D941-BCE9-86F15D42304A}"/>
              </a:ext>
            </a:extLst>
          </p:cNvPr>
          <p:cNvSpPr txBox="1">
            <a:spLocks/>
          </p:cNvSpPr>
          <p:nvPr/>
        </p:nvSpPr>
        <p:spPr>
          <a:xfrm>
            <a:off x="4987502" y="3293231"/>
            <a:ext cx="3775393" cy="893514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vert="horz" wrap="none" lIns="91440" tIns="45720" rIns="91440" bIns="45720" rtlCol="0">
            <a:spAutoFit/>
          </a:bodyPr>
          <a:lstStyle>
            <a:lvl1pPr marL="171450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8338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172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299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4018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459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516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400"/>
              </a:spcBef>
              <a:buNone/>
            </a:pP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版本控制 是</a:t>
            </a:r>
            <a:r>
              <a:rPr kumimoji="1" lang="zh-CN" altLang="en-US" sz="2800" b="1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重构</a:t>
            </a:r>
            <a:r>
              <a:rPr kumimoji="1" lang="zh-CN" altLang="en-US" sz="2000" b="1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实践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的支撑工具。</a:t>
            </a:r>
            <a:endParaRPr kumimoji="1" lang="en-US" altLang="zh-CN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lnSpc>
                <a:spcPct val="120000"/>
              </a:lnSpc>
              <a:spcBef>
                <a:spcPts val="400"/>
              </a:spcBef>
              <a:buNone/>
            </a:pPr>
            <a:r>
              <a:rPr kumimoji="1" lang="zh-CN" alt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频繁的重构过程需要与之对应的代码回滚点。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FBC27F0-24B5-EF4B-9A75-1DCD3A5A2FDD}"/>
              </a:ext>
            </a:extLst>
          </p:cNvPr>
          <p:cNvSpPr txBox="1">
            <a:spLocks/>
          </p:cNvSpPr>
          <p:nvPr/>
        </p:nvSpPr>
        <p:spPr>
          <a:xfrm>
            <a:off x="610802" y="1263128"/>
            <a:ext cx="4451860" cy="101367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171450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8338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172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299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4018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459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516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《</a:t>
            </a:r>
            <a:r>
              <a:rPr kumimoji="1" lang="zh-CN" altLang="en-US" sz="1100" b="1" dirty="0">
                <a:solidFill>
                  <a:srgbClr val="FF8F5E"/>
                </a:solidFill>
              </a:rPr>
              <a:t>程序员修炼之道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第二版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》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第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章 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基础工具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话题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版本控制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endParaRPr kumimoji="1" lang="en-US" altLang="zh-CN" sz="1100" dirty="0"/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Rage Italic" pitchFamily="66" charset="0"/>
              <a:buNone/>
            </a:pPr>
            <a:r>
              <a:rPr kumimoji="1" lang="zh-CN" altLang="en-US" sz="1400" b="1" dirty="0">
                <a:solidFill>
                  <a:srgbClr val="7030A0"/>
                </a:solidFill>
              </a:rPr>
              <a:t>永远使用</a:t>
            </a:r>
            <a:r>
              <a:rPr kumimoji="1" lang="zh-CN" altLang="en-US" sz="1400" b="1" dirty="0"/>
              <a:t>版本控制！</a:t>
            </a:r>
            <a:endParaRPr kumimoji="1" lang="en-US" altLang="zh-CN" sz="1400" b="1" dirty="0"/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Rage Italic" pitchFamily="66" charset="0"/>
              <a:buNone/>
            </a:pPr>
            <a:r>
              <a:rPr kumimoji="1" lang="zh-CN" altLang="en-US" sz="1200" dirty="0"/>
              <a:t>版本控制为</a:t>
            </a:r>
            <a:r>
              <a:rPr kumimoji="1" lang="zh-CN" altLang="en-US" sz="1200" b="1" dirty="0">
                <a:solidFill>
                  <a:schemeClr val="accent1">
                    <a:lumMod val="75000"/>
                  </a:schemeClr>
                </a:solidFill>
              </a:rPr>
              <a:t>你的工作</a:t>
            </a:r>
            <a:r>
              <a:rPr kumimoji="1" lang="zh-CN" altLang="en-US" sz="1200" dirty="0"/>
              <a:t>创造了一个</a:t>
            </a:r>
            <a:r>
              <a:rPr kumimoji="1" lang="zh-CN" altLang="en-US" sz="1200" b="1" dirty="0">
                <a:solidFill>
                  <a:srgbClr val="0070C0"/>
                </a:solidFill>
              </a:rPr>
              <a:t>时间机器</a:t>
            </a:r>
            <a:r>
              <a:rPr kumimoji="1" lang="zh-CN" altLang="en-US" sz="1200" dirty="0"/>
              <a:t>，</a:t>
            </a:r>
            <a:br>
              <a:rPr kumimoji="1" lang="en-US" altLang="zh-CN" sz="1200" dirty="0"/>
            </a:br>
            <a:r>
              <a:rPr kumimoji="1" lang="zh-CN" altLang="en-US" sz="1200" dirty="0"/>
              <a:t>可以用它</a:t>
            </a:r>
            <a:r>
              <a:rPr kumimoji="1" lang="zh-CN" altLang="en-US" sz="1200" b="1" dirty="0">
                <a:solidFill>
                  <a:srgbClr val="0070C0"/>
                </a:solidFill>
              </a:rPr>
              <a:t>重返过去</a:t>
            </a:r>
            <a:r>
              <a:rPr kumimoji="1" lang="zh-CN" altLang="en-US" sz="1200" dirty="0"/>
              <a:t>。</a:t>
            </a:r>
            <a:endParaRPr kumimoji="1" lang="en-US" altLang="zh-CN" sz="1200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716203D8-A62B-6348-B6A8-952C5EE4C202}"/>
              </a:ext>
            </a:extLst>
          </p:cNvPr>
          <p:cNvCxnSpPr>
            <a:cxnSpLocks/>
          </p:cNvCxnSpPr>
          <p:nvPr/>
        </p:nvCxnSpPr>
        <p:spPr>
          <a:xfrm>
            <a:off x="169598" y="2659184"/>
            <a:ext cx="87813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50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1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90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1.</a:t>
            </a:r>
            <a:r>
              <a:rPr kumimoji="1" lang="zh-CN" altLang="en-US" sz="3200" dirty="0"/>
              <a:t> 为什么 </a:t>
            </a:r>
            <a:r>
              <a:rPr kumimoji="1" lang="en-US" altLang="zh-CN" sz="3200" dirty="0"/>
              <a:t>VCS</a:t>
            </a:r>
            <a:r>
              <a:rPr kumimoji="1" lang="zh-CN" altLang="en-US" sz="3200" dirty="0"/>
              <a:t> 至关重要？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For</a:t>
            </a:r>
            <a:r>
              <a:rPr kumimoji="1" lang="zh-CN" altLang="en-US" sz="3200" dirty="0"/>
              <a:t> 个人</a:t>
            </a:r>
            <a:r>
              <a:rPr kumimoji="1" lang="en-US" altLang="zh-CN" sz="3200" dirty="0"/>
              <a:t>/</a:t>
            </a:r>
            <a:r>
              <a:rPr kumimoji="1" lang="zh-CN" altLang="en-US" sz="3200" dirty="0"/>
              <a:t>成长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4</a:t>
            </a:fld>
            <a:endParaRPr kumimoji="1"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FBC27F0-24B5-EF4B-9A75-1DCD3A5A2FDD}"/>
              </a:ext>
            </a:extLst>
          </p:cNvPr>
          <p:cNvSpPr txBox="1">
            <a:spLocks/>
          </p:cNvSpPr>
          <p:nvPr/>
        </p:nvSpPr>
        <p:spPr>
          <a:xfrm>
            <a:off x="580963" y="1112844"/>
            <a:ext cx="8297597" cy="273196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71450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8338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172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299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4018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459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516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zh-CN" altLang="en-US" sz="1600" dirty="0"/>
              <a:t>基础工具 有</a:t>
            </a:r>
            <a:r>
              <a:rPr kumimoji="1" lang="zh-CN" altLang="en-US" sz="1600" b="1" dirty="0">
                <a:solidFill>
                  <a:srgbClr val="0070C0"/>
                </a:solidFill>
              </a:rPr>
              <a:t>广泛</a:t>
            </a:r>
            <a:r>
              <a:rPr kumimoji="1" lang="zh-CN" altLang="en-US" sz="1600" b="1" dirty="0"/>
              <a:t>和</a:t>
            </a:r>
            <a:r>
              <a:rPr kumimoji="1" lang="zh-CN" altLang="en-US" sz="1600" b="1" dirty="0">
                <a:solidFill>
                  <a:srgbClr val="0070C0"/>
                </a:solidFill>
              </a:rPr>
              <a:t>日复一日</a:t>
            </a:r>
            <a:r>
              <a:rPr kumimoji="1" lang="zh-CN" altLang="en-US" sz="1600" dirty="0"/>
              <a:t>的使用场景，学习投入能有</a:t>
            </a:r>
            <a:r>
              <a:rPr kumimoji="1" lang="zh-CN" altLang="en-US" sz="1600" b="1" dirty="0">
                <a:solidFill>
                  <a:srgbClr val="00843C"/>
                </a:solidFill>
              </a:rPr>
              <a:t>长期持续</a:t>
            </a:r>
            <a:r>
              <a:rPr kumimoji="1" lang="zh-CN" altLang="en-US" sz="1600" dirty="0"/>
              <a:t>的回报。</a:t>
            </a:r>
            <a:br>
              <a:rPr kumimoji="1" lang="en-US" altLang="zh-CN" sz="1600" dirty="0"/>
            </a:b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基础工具：编辑器、文本处理、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Shell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、调试器、版本控制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>
              <a:lnSpc>
                <a:spcPct val="120000"/>
              </a:lnSpc>
            </a:pPr>
            <a:r>
              <a:rPr kumimoji="1" lang="zh-CN" altLang="en-US" sz="1600" dirty="0"/>
              <a:t>程序员开发的程序员自用基础软件，往往包含了软件领域</a:t>
            </a:r>
            <a:r>
              <a:rPr kumimoji="1" lang="en-US" altLang="zh-CN" sz="1600" dirty="0"/>
              <a:t>(</a:t>
            </a:r>
            <a:r>
              <a:rPr kumimoji="1" lang="zh-CN" altLang="en-US" sz="1600" dirty="0"/>
              <a:t>设计与实现</a:t>
            </a:r>
            <a:r>
              <a:rPr kumimoji="1" lang="en-US" altLang="zh-CN" sz="1600" dirty="0"/>
              <a:t>)</a:t>
            </a:r>
            <a:r>
              <a:rPr kumimoji="1" lang="zh-CN" altLang="en-US" sz="1600" dirty="0"/>
              <a:t>的</a:t>
            </a:r>
            <a:r>
              <a:rPr kumimoji="1" lang="zh-CN" altLang="en-US" sz="1600" b="1" dirty="0">
                <a:solidFill>
                  <a:srgbClr val="00843C"/>
                </a:solidFill>
              </a:rPr>
              <a:t>深度主题</a:t>
            </a:r>
            <a:r>
              <a:rPr kumimoji="1" lang="zh-CN" altLang="en-US" sz="1600" dirty="0"/>
              <a:t>。</a:t>
            </a:r>
            <a:br>
              <a:rPr kumimoji="1" lang="en-US" altLang="zh-CN" sz="1600" dirty="0"/>
            </a:br>
            <a:r>
              <a:rPr kumimoji="1" lang="zh-CN" altLang="en-US" sz="1400" dirty="0"/>
              <a:t>如对于</a:t>
            </a:r>
            <a:r>
              <a:rPr kumimoji="1" lang="en-US" altLang="zh-CN" sz="1400" dirty="0"/>
              <a:t>Git</a:t>
            </a:r>
            <a:r>
              <a:rPr kumimoji="1" lang="zh-CN" altLang="en-US" sz="1400" dirty="0"/>
              <a:t>，涉及主题：</a:t>
            </a:r>
            <a:endParaRPr kumimoji="1" lang="en-US" altLang="zh-CN" sz="1400" dirty="0"/>
          </a:p>
          <a:p>
            <a:pPr lvl="1">
              <a:lnSpc>
                <a:spcPct val="120000"/>
              </a:lnSpc>
            </a:pPr>
            <a:r>
              <a:rPr lang="zh-CN" altLang="en-US" sz="1400" dirty="0"/>
              <a:t>分布式、一致性、图</a:t>
            </a:r>
            <a:endParaRPr lang="en-US" altLang="zh-CN" sz="1400" dirty="0"/>
          </a:p>
          <a:p>
            <a:pPr lvl="1">
              <a:lnSpc>
                <a:spcPct val="120000"/>
              </a:lnSpc>
            </a:pPr>
            <a:r>
              <a:rPr lang="zh-CN" altLang="en-US" sz="1400" dirty="0"/>
              <a:t>研发模式流程</a:t>
            </a:r>
            <a:endParaRPr kumimoji="1" lang="en-US" altLang="zh-CN" sz="1400" dirty="0"/>
          </a:p>
          <a:p>
            <a:pPr lvl="1">
              <a:lnSpc>
                <a:spcPct val="120000"/>
              </a:lnSpc>
            </a:pPr>
            <a:r>
              <a:rPr lang="zh-CN" altLang="en-US" sz="1400" dirty="0"/>
              <a:t>文件系统、</a:t>
            </a:r>
            <a:r>
              <a:rPr lang="en-US" altLang="zh-CN" sz="1400" dirty="0"/>
              <a:t>…</a:t>
            </a:r>
          </a:p>
          <a:p>
            <a:pPr>
              <a:lnSpc>
                <a:spcPct val="120000"/>
              </a:lnSpc>
            </a:pPr>
            <a:r>
              <a:rPr kumimoji="1" lang="zh-CN" altLang="en-US" sz="1600" dirty="0"/>
              <a:t>在开源广泛竞争中</a:t>
            </a:r>
            <a:r>
              <a:rPr kumimoji="1" lang="zh-CN" altLang="en-US" sz="1600" b="1" dirty="0">
                <a:solidFill>
                  <a:srgbClr val="00843C"/>
                </a:solidFill>
              </a:rPr>
              <a:t>胜出者</a:t>
            </a:r>
            <a:r>
              <a:rPr kumimoji="1" lang="zh-CN" altLang="en-US" sz="1600" dirty="0"/>
              <a:t>：</a:t>
            </a:r>
            <a:br>
              <a:rPr kumimoji="1" lang="en-US" altLang="zh-CN" sz="1400" dirty="0"/>
            </a:br>
            <a:r>
              <a:rPr kumimoji="1" lang="zh-CN" altLang="en-US" sz="1400" dirty="0"/>
              <a:t>系统设计上乘、实现高水准。</a:t>
            </a:r>
            <a:endParaRPr kumimoji="1" lang="en-US" altLang="zh-CN" sz="1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FEA878E-37CD-B746-88AC-4A6B8F625E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2473" y="2177235"/>
            <a:ext cx="5241914" cy="155789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68AD659-1DF4-DC45-A217-24A277630653}"/>
              </a:ext>
            </a:extLst>
          </p:cNvPr>
          <p:cNvSpPr/>
          <p:nvPr/>
        </p:nvSpPr>
        <p:spPr>
          <a:xfrm>
            <a:off x="6398536" y="3437989"/>
            <a:ext cx="11789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git:</a:t>
            </a:r>
            <a:r>
              <a:rPr kumimoji="1" lang="zh-CN" altLang="en-US" sz="1400" dirty="0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大师之作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27423C-06E9-9849-818B-AFEB8FCF07A2}"/>
              </a:ext>
            </a:extLst>
          </p:cNvPr>
          <p:cNvSpPr/>
          <p:nvPr/>
        </p:nvSpPr>
        <p:spPr>
          <a:xfrm>
            <a:off x="1672809" y="4091219"/>
            <a:ext cx="5798382" cy="724109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有基础</a:t>
            </a:r>
            <a:r>
              <a:rPr lang="zh-CN" altLang="en-US" b="1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深度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且 能</a:t>
            </a:r>
            <a:r>
              <a:rPr lang="zh-CN" altLang="en-US" b="1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日常使用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主题上的深入，</a:t>
            </a:r>
            <a:b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是 </a:t>
            </a:r>
            <a:r>
              <a:rPr lang="zh-CN" altLang="en-US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个人职业成长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（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专业思考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与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实践训练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）的有效手段。</a:t>
            </a:r>
          </a:p>
        </p:txBody>
      </p:sp>
    </p:spTree>
    <p:extLst>
      <p:ext uri="{BB962C8B-B14F-4D97-AF65-F5344CB8AC3E}">
        <p14:creationId xmlns:p14="http://schemas.microsoft.com/office/powerpoint/2010/main" val="33814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7035D-CC6F-BA4C-BE4B-82720568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79" y="90000"/>
            <a:ext cx="8427257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2.1</a:t>
            </a:r>
            <a:r>
              <a:rPr kumimoji="1" lang="zh-CN" altLang="en-US" sz="3200" dirty="0"/>
              <a:t> 实践问题</a:t>
            </a:r>
            <a:r>
              <a:rPr kumimoji="1" lang="en-US" altLang="zh-CN" sz="3200" dirty="0"/>
              <a:t>1</a:t>
            </a:r>
            <a:r>
              <a:rPr kumimoji="1" lang="zh-CN" altLang="en-US" sz="3200" dirty="0"/>
              <a:t>：人眼查看困难的日志历史线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8D8D43-60A7-0A4B-861E-EC14129D3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944" y="1220853"/>
            <a:ext cx="3406061" cy="3240887"/>
          </a:xfr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为什么？</a:t>
            </a:r>
            <a:endParaRPr kumimoji="1" lang="en-US" altLang="zh-CN" sz="1400" dirty="0"/>
          </a:p>
          <a:p>
            <a:pPr lvl="1"/>
            <a:r>
              <a:rPr kumimoji="1" lang="zh-CN" altLang="en-US" sz="1400" dirty="0"/>
              <a:t>通过查看历史能了解软件的演进</a:t>
            </a:r>
            <a:endParaRPr kumimoji="1" lang="en-US" altLang="zh-CN" sz="1400" dirty="0"/>
          </a:p>
          <a:p>
            <a:pPr lvl="1"/>
            <a:r>
              <a:rPr kumimoji="1" lang="zh-CN" altLang="en-US" sz="1350" dirty="0"/>
              <a:t>方便的识别出一个需求的修改内容</a:t>
            </a:r>
            <a:endParaRPr kumimoji="1" lang="en-US" altLang="zh-CN" sz="1350" dirty="0"/>
          </a:p>
          <a:p>
            <a:endParaRPr kumimoji="1" lang="en-US" altLang="zh-CN" sz="1600" dirty="0"/>
          </a:p>
          <a:p>
            <a:r>
              <a:rPr kumimoji="1" lang="zh-CN" altLang="en-US" sz="1600" b="1" dirty="0"/>
              <a:t>目标：</a:t>
            </a:r>
            <a:endParaRPr kumimoji="1" lang="en-US" altLang="zh-CN" sz="1600" b="1" dirty="0"/>
          </a:p>
          <a:p>
            <a:pPr lvl="1"/>
            <a:r>
              <a:rPr kumimoji="1" lang="zh-CN" altLang="en-US" sz="1400" b="1" dirty="0"/>
              <a:t>历史 </a:t>
            </a:r>
            <a:r>
              <a:rPr kumimoji="1" lang="zh-CN" altLang="en-US" sz="1400" b="1" dirty="0">
                <a:solidFill>
                  <a:srgbClr val="00843C"/>
                </a:solidFill>
              </a:rPr>
              <a:t>没有交叉</a:t>
            </a:r>
            <a:r>
              <a:rPr kumimoji="1" lang="zh-CN" altLang="en-US" sz="1400" b="1" dirty="0"/>
              <a:t>线（</a:t>
            </a:r>
            <a:r>
              <a:rPr kumimoji="1" lang="zh-CN" altLang="en-US" sz="1400" b="1" dirty="0">
                <a:solidFill>
                  <a:srgbClr val="00843C"/>
                </a:solidFill>
              </a:rPr>
              <a:t>简单</a:t>
            </a:r>
            <a:r>
              <a:rPr kumimoji="1" lang="zh-CN" altLang="en-US" sz="1400" b="1" dirty="0"/>
              <a:t>图线）</a:t>
            </a:r>
            <a:endParaRPr kumimoji="1" lang="en-US" altLang="zh-CN" sz="1400" b="1" dirty="0"/>
          </a:p>
          <a:p>
            <a:pPr lvl="1"/>
            <a:r>
              <a:rPr kumimoji="1" lang="zh-CN" altLang="en-US" sz="1400" b="1" dirty="0"/>
              <a:t>不超过</a:t>
            </a:r>
            <a:r>
              <a:rPr kumimoji="1" lang="en-US" altLang="zh-CN" sz="1400" b="1" dirty="0"/>
              <a:t>2</a:t>
            </a:r>
            <a:r>
              <a:rPr kumimoji="1" lang="zh-CN" altLang="en-US" sz="1400" b="1" dirty="0"/>
              <a:t>条并行线</a:t>
            </a:r>
            <a:r>
              <a:rPr kumimoji="1"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（除非多路合并）</a:t>
            </a:r>
            <a:endParaRPr kumimoji="1"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en-US" altLang="zh-CN" sz="1400" dirty="0"/>
          </a:p>
          <a:p>
            <a:r>
              <a:rPr kumimoji="1" lang="zh-CN" altLang="en-US" sz="1600" dirty="0"/>
              <a:t>解决方法：</a:t>
            </a:r>
            <a:endParaRPr kumimoji="1" lang="en-US" altLang="zh-CN" sz="1600" dirty="0"/>
          </a:p>
          <a:p>
            <a:pPr marL="493713" lvl="1" indent="-247650">
              <a:buFont typeface="+mj-lt"/>
              <a:buAutoNum type="arabicPeriod"/>
            </a:pPr>
            <a:r>
              <a:rPr kumimoji="1" lang="zh-CN" altLang="en-US" sz="1400" dirty="0"/>
              <a:t>功能开发分支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（如</a:t>
            </a:r>
            <a:r>
              <a:rPr kumimoji="1" lang="en-US" altLang="zh-CN" sz="11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feature_foo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b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kumimoji="1" lang="zh-CN" altLang="en-US" sz="1400" dirty="0"/>
              <a:t>先</a:t>
            </a:r>
            <a:r>
              <a:rPr kumimoji="1" lang="en-US" altLang="zh-CN" sz="1400" dirty="0"/>
              <a:t>rebase</a:t>
            </a:r>
            <a:r>
              <a:rPr kumimoji="1" lang="zh-CN" altLang="en-US" sz="1400" dirty="0"/>
              <a:t> 目标分支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（如</a:t>
            </a:r>
            <a:r>
              <a:rPr kumimoji="1" lang="en-US" altLang="zh-CN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93713" lvl="1" indent="-247650">
              <a:buFont typeface="+mj-lt"/>
              <a:buAutoNum type="arabicPeriod"/>
            </a:pPr>
            <a:r>
              <a:rPr kumimoji="1" lang="zh-CN" altLang="en-US" sz="1400" dirty="0"/>
              <a:t>目标分支 合并 功能分支</a:t>
            </a:r>
            <a:endParaRPr kumimoji="1" lang="en-US" altLang="zh-CN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207341-66DA-2148-B500-4DEEAC32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80820" y="4611657"/>
            <a:ext cx="2133600" cy="273844"/>
          </a:xfrm>
        </p:spPr>
        <p:txBody>
          <a:bodyPr/>
          <a:lstStyle/>
          <a:p>
            <a:fld id="{31835B38-1CEB-D84F-B3FE-052700FFDDB8}" type="slidenum">
              <a:rPr kumimoji="1" lang="zh-CN" altLang="en-US" smtClean="0"/>
              <a:t>5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C507FE-3C50-BD40-8380-4123A66F6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703" y="1177530"/>
            <a:ext cx="3863993" cy="3711536"/>
          </a:xfrm>
          <a:prstGeom prst="rect">
            <a:avLst/>
          </a:prstGeom>
          <a:ln w="19050">
            <a:noFill/>
            <a:prstDash val="solid"/>
          </a:ln>
          <a:effectLst>
            <a:outerShdw blurRad="38100" dist="38100" dir="13500000" sx="101000" sy="101000" algn="br" rotWithShape="0">
              <a:schemeClr val="bg1">
                <a:lumMod val="50000"/>
                <a:alpha val="70000"/>
              </a:scheme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F508A4-D61E-3743-82D0-15ADFDC71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134" y="1312702"/>
            <a:ext cx="3319865" cy="3704571"/>
          </a:xfrm>
          <a:prstGeom prst="rect">
            <a:avLst/>
          </a:prstGeom>
          <a:ln w="19050">
            <a:noFill/>
            <a:prstDash val="solid"/>
          </a:ln>
          <a:effectLst>
            <a:outerShdw blurRad="38100" dist="38100" dir="13500000" sx="101000" sy="101000" algn="br" rotWithShape="0">
              <a:schemeClr val="bg1">
                <a:lumMod val="50000"/>
                <a:alpha val="70000"/>
              </a:scheme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3D2840E-0185-5646-BB6A-90EB0C660D0E}"/>
              </a:ext>
            </a:extLst>
          </p:cNvPr>
          <p:cNvSpPr/>
          <p:nvPr/>
        </p:nvSpPr>
        <p:spPr>
          <a:xfrm>
            <a:off x="4099399" y="1698100"/>
            <a:ext cx="2484976" cy="156966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zh-CN" altLang="en-US" sz="7200" b="1" dirty="0">
                <a:solidFill>
                  <a:srgbClr val="FF4843"/>
                </a:solidFill>
                <a:effectLst>
                  <a:outerShdw blurRad="12700" dist="38100" dir="13500000" algn="br" rotWithShape="0">
                    <a:srgbClr val="00B0F0">
                      <a:alpha val="80000"/>
                    </a:srgbClr>
                  </a:outerShdw>
                </a:effectLst>
              </a:rPr>
              <a:t>✗</a:t>
            </a:r>
            <a:endParaRPr lang="en-US" altLang="zh-CN" sz="7200" b="1" dirty="0">
              <a:solidFill>
                <a:srgbClr val="FF4843"/>
              </a:solidFill>
              <a:effectLst>
                <a:outerShdw blurRad="12700" dist="38100" dir="13500000" algn="br" rotWithShape="0">
                  <a:srgbClr val="00B0F0">
                    <a:alpha val="80000"/>
                  </a:srgbClr>
                </a:outerShdw>
              </a:effectLst>
            </a:endParaRPr>
          </a:p>
          <a:p>
            <a:r>
              <a:rPr kumimoji="1" lang="zh-CN" altLang="en-US" sz="2400" b="1" dirty="0">
                <a:solidFill>
                  <a:srgbClr val="FF4843"/>
                </a:solidFill>
                <a:effectLst>
                  <a:outerShdw blurRad="12700" dist="38100" dir="13500000" algn="br" rotWithShape="0">
                    <a:srgbClr val="00B0F0">
                      <a:alpha val="80000"/>
                    </a:srgbClr>
                  </a:outerShdw>
                </a:effectLst>
              </a:rPr>
              <a:t> 复杂提交历史线</a:t>
            </a:r>
            <a:endParaRPr kumimoji="1" lang="en-US" altLang="zh-CN" sz="2400" b="1" dirty="0">
              <a:solidFill>
                <a:srgbClr val="FF4843"/>
              </a:solidFill>
              <a:effectLst>
                <a:outerShdw blurRad="12700" dist="38100" dir="13500000" algn="br" rotWithShape="0">
                  <a:srgbClr val="00B0F0">
                    <a:alpha val="80000"/>
                  </a:srgb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147257E-2693-A142-A099-C45D5BE5EFC5}"/>
              </a:ext>
            </a:extLst>
          </p:cNvPr>
          <p:cNvSpPr/>
          <p:nvPr/>
        </p:nvSpPr>
        <p:spPr>
          <a:xfrm>
            <a:off x="6518401" y="1698100"/>
            <a:ext cx="2417650" cy="156966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zh-CN" altLang="en-US" sz="7200" b="1" dirty="0">
                <a:solidFill>
                  <a:srgbClr val="00FA00"/>
                </a:solidFill>
                <a:effectLst>
                  <a:outerShdw blurRad="12700" dist="38100" dir="13500000" algn="br" rotWithShape="0">
                    <a:srgbClr val="00B0F0">
                      <a:alpha val="80000"/>
                    </a:srgbClr>
                  </a:outerShdw>
                </a:effectLst>
              </a:rPr>
              <a:t>✓</a:t>
            </a:r>
          </a:p>
          <a:p>
            <a:r>
              <a:rPr kumimoji="1" lang="zh-CN" altLang="en-US" sz="2400" b="1" dirty="0">
                <a:solidFill>
                  <a:srgbClr val="00FA00"/>
                </a:solidFill>
                <a:effectLst>
                  <a:outerShdw blurRad="12700" dist="38100" dir="13500000" algn="br" rotWithShape="0">
                    <a:srgbClr val="00B0F0">
                      <a:alpha val="80000"/>
                    </a:srgbClr>
                  </a:outerShdw>
                </a:effectLst>
              </a:rPr>
              <a:t> 简单提交历史线</a:t>
            </a:r>
            <a:endParaRPr lang="en-US" altLang="zh-CN" sz="2400" b="1" dirty="0">
              <a:solidFill>
                <a:srgbClr val="00FA00"/>
              </a:solidFill>
              <a:effectLst>
                <a:outerShdw blurRad="12700" dist="38100" dir="13500000" algn="br" rotWithShape="0">
                  <a:srgbClr val="00B0F0">
                    <a:alpha val="8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920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7035D-CC6F-BA4C-BE4B-82720568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80" y="90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2.1</a:t>
            </a:r>
            <a:r>
              <a:rPr kumimoji="1" lang="zh-CN" altLang="en-US" sz="3200" dirty="0"/>
              <a:t> 实践问题</a:t>
            </a:r>
            <a:r>
              <a:rPr kumimoji="1" lang="en-US" altLang="zh-CN" sz="3200" dirty="0"/>
              <a:t>1</a:t>
            </a:r>
            <a:r>
              <a:rPr kumimoji="1" lang="zh-CN" altLang="en-US" sz="3200" dirty="0"/>
              <a:t>：操作过程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8D8D43-60A7-0A4B-861E-EC14129D3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49" y="1279269"/>
            <a:ext cx="3714478" cy="3625608"/>
          </a:xfr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获取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的远程更新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--rebase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  <a:p>
            <a:pPr marL="0" indent="0">
              <a:buNone/>
            </a:pP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feature_foo</a:t>
            </a:r>
            <a:endParaRPr kumimoji="1" lang="en-US" altLang="zh-CN" sz="1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  <a:p>
            <a:pPr marL="0" indent="0">
              <a:buNone/>
            </a:pP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合并到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，并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</a:p>
          <a:p>
            <a:pPr marL="0" indent="0"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这里使用</a:t>
            </a: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</a:t>
            </a:r>
            <a:r>
              <a:rPr kumimoji="1" lang="zh-CN" altLang="en-US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而不是</a:t>
            </a: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b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生成了合并结点（作为文档</a:t>
            </a: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zh-CN" altLang="en-US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视觉分隔符）</a:t>
            </a:r>
            <a:endParaRPr kumimoji="1" lang="en-US" altLang="zh-CN" sz="14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merge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--no-ff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feature_foo</a:t>
            </a: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207341-66DA-2148-B500-4DEEAC32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0226ED4-A645-DF4E-B6FA-071F1881CB1F}"/>
              </a:ext>
            </a:extLst>
          </p:cNvPr>
          <p:cNvSpPr txBox="1">
            <a:spLocks/>
          </p:cNvSpPr>
          <p:nvPr/>
        </p:nvSpPr>
        <p:spPr>
          <a:xfrm>
            <a:off x="4523332" y="1239854"/>
            <a:ext cx="4509568" cy="3668697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171450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8338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172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299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4018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459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516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果 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本地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没有更新过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即本地提交在远程有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则 前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4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条命令 可以简化操作成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 1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条命令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feature_foo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获取 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分支的远程更新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并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远程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分支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--rebase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  <a:p>
            <a:pPr marL="0" indent="0">
              <a:buFont typeface="Rage Italic" pitchFamily="66" charset="0"/>
              <a:buNone/>
            </a:pP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合并到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，并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  <a:p>
            <a:pPr marL="0" indent="0">
              <a:buFont typeface="Rage Italic" pitchFamily="66" charset="0"/>
              <a:buNone/>
            </a:pP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merge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--no-ff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feature_foo</a:t>
            </a: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</a:p>
        </p:txBody>
      </p:sp>
      <p:sp>
        <p:nvSpPr>
          <p:cNvPr id="5" name="燕尾形箭头 4">
            <a:extLst>
              <a:ext uri="{FF2B5EF4-FFF2-40B4-BE49-F238E27FC236}">
                <a16:creationId xmlns:a16="http://schemas.microsoft.com/office/drawing/2014/main" id="{6551B5F3-E875-E548-82CD-06476E70165E}"/>
              </a:ext>
            </a:extLst>
          </p:cNvPr>
          <p:cNvSpPr/>
          <p:nvPr/>
        </p:nvSpPr>
        <p:spPr>
          <a:xfrm>
            <a:off x="3384301" y="2361275"/>
            <a:ext cx="1010369" cy="747685"/>
          </a:xfrm>
          <a:prstGeom prst="notch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b="1" dirty="0">
              <a:solidFill>
                <a:srgbClr val="00843C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599CBB-B96A-804C-8295-EF2E86F9F31E}"/>
              </a:ext>
            </a:extLst>
          </p:cNvPr>
          <p:cNvSpPr/>
          <p:nvPr/>
        </p:nvSpPr>
        <p:spPr>
          <a:xfrm>
            <a:off x="3544116" y="2581229"/>
            <a:ext cx="723275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1400" b="1" dirty="0">
                <a:solidFill>
                  <a:srgbClr val="00843C"/>
                </a:solidFill>
              </a:rPr>
              <a:t>可简化</a:t>
            </a:r>
          </a:p>
        </p:txBody>
      </p:sp>
    </p:spTree>
    <p:extLst>
      <p:ext uri="{BB962C8B-B14F-4D97-AF65-F5344CB8AC3E}">
        <p14:creationId xmlns:p14="http://schemas.microsoft.com/office/powerpoint/2010/main" val="45469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2"/>
      <p:bldP spid="5" grpId="1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7035D-CC6F-BA4C-BE4B-82720568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80" y="90000"/>
            <a:ext cx="8482992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2.2</a:t>
            </a:r>
            <a:r>
              <a:rPr kumimoji="1" lang="zh-CN" altLang="en-US" sz="3200" dirty="0"/>
              <a:t> 实践问题</a:t>
            </a:r>
            <a:r>
              <a:rPr kumimoji="1" lang="en-US" altLang="zh-CN" sz="3200" dirty="0"/>
              <a:t>2</a:t>
            </a:r>
            <a:r>
              <a:rPr kumimoji="1" lang="zh-CN" altLang="en-US" sz="3200" dirty="0"/>
              <a:t>：没有使用</a:t>
            </a:r>
            <a:r>
              <a:rPr kumimoji="1" lang="en-US" altLang="zh-CN" sz="3200" dirty="0"/>
              <a:t>Tag</a:t>
            </a:r>
            <a:r>
              <a:rPr kumimoji="1" lang="zh-CN" altLang="en-US" sz="3200" dirty="0"/>
              <a:t>管理与追踪发布</a:t>
            </a:r>
            <a:endParaRPr kumimoji="1" lang="en-US" altLang="zh-CN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8D8D43-60A7-0A4B-861E-EC14129D3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943" y="1188546"/>
            <a:ext cx="6503512" cy="1571071"/>
          </a:xfrm>
        </p:spPr>
        <p:txBody>
          <a:bodyPr wrap="none">
            <a:spAutoFit/>
          </a:bodyPr>
          <a:lstStyle/>
          <a:p>
            <a:pPr marL="268288" indent="-268288">
              <a:lnSpc>
                <a:spcPct val="110000"/>
              </a:lnSpc>
            </a:pPr>
            <a:r>
              <a:rPr lang="zh-CN" altLang="en-US" sz="1600" dirty="0"/>
              <a:t>使用</a:t>
            </a:r>
            <a:r>
              <a:rPr lang="en-US" altLang="zh-CN" sz="1600" dirty="0"/>
              <a:t>git tag</a:t>
            </a:r>
            <a:r>
              <a:rPr lang="zh-CN" altLang="en-US" sz="1600" dirty="0"/>
              <a:t>管理 代码发布，并 文档记录（</a:t>
            </a:r>
            <a:r>
              <a:rPr lang="en-US" altLang="zh-CN" sz="1600" dirty="0" err="1"/>
              <a:t>gitlab</a:t>
            </a:r>
            <a:r>
              <a:rPr lang="zh-CN" altLang="en-US" sz="1600" dirty="0"/>
              <a:t> </a:t>
            </a:r>
            <a:r>
              <a:rPr lang="en-US" altLang="zh-CN" sz="1600" dirty="0"/>
              <a:t>Release/</a:t>
            </a:r>
            <a:r>
              <a:rPr lang="zh-CN" altLang="en-US" sz="1600" dirty="0"/>
              <a:t>语雀页）：</a:t>
            </a:r>
            <a:endParaRPr lang="en-US" altLang="zh-CN" sz="1600" dirty="0"/>
          </a:p>
          <a:p>
            <a:pPr lvl="1">
              <a:lnSpc>
                <a:spcPct val="110000"/>
              </a:lnSpc>
            </a:pPr>
            <a:r>
              <a:rPr lang="en-US" altLang="zh-CN" sz="1600" dirty="0"/>
              <a:t>Release</a:t>
            </a:r>
            <a:r>
              <a:rPr lang="zh-CN" altLang="en-US" sz="1600" dirty="0"/>
              <a:t> </a:t>
            </a:r>
            <a:r>
              <a:rPr lang="en-US" altLang="zh-CN" sz="1600" dirty="0"/>
              <a:t>Note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 err="1"/>
              <a:t>ChangLog</a:t>
            </a:r>
            <a:br>
              <a:rPr lang="en-US" altLang="zh-CN" sz="1600" dirty="0"/>
            </a:br>
            <a:r>
              <a:rPr lang="zh-CN" altLang="en-US" sz="1600" dirty="0"/>
              <a:t>如果提交及其日志整理</a:t>
            </a:r>
            <a:r>
              <a:rPr lang="en-US" altLang="zh-CN" sz="1600" dirty="0"/>
              <a:t>/</a:t>
            </a:r>
            <a:r>
              <a:rPr lang="zh-CN" altLang="en-US" sz="1600" dirty="0"/>
              <a:t>写得好，</a:t>
            </a:r>
            <a:r>
              <a:rPr lang="en-US" altLang="zh-CN" sz="1600" dirty="0" err="1"/>
              <a:t>ChangeLog</a:t>
            </a:r>
            <a:r>
              <a:rPr lang="zh-CN" altLang="en-US" sz="1600" dirty="0"/>
              <a:t>的整理会很简单</a:t>
            </a:r>
            <a:endParaRPr lang="en-US" altLang="zh-CN" sz="1600" dirty="0"/>
          </a:p>
          <a:p>
            <a:pPr marL="266700" indent="-266700">
              <a:lnSpc>
                <a:spcPct val="110000"/>
              </a:lnSpc>
            </a:pPr>
            <a:r>
              <a:rPr lang="zh-CN" altLang="en-US" sz="1600" dirty="0"/>
              <a:t>线上操作 要记录关联好 代码发布</a:t>
            </a:r>
            <a:r>
              <a:rPr lang="en-US" altLang="zh-CN" sz="1600" dirty="0"/>
              <a:t>(git</a:t>
            </a:r>
            <a:r>
              <a:rPr lang="zh-CN" altLang="en-US" sz="1600" dirty="0"/>
              <a:t> </a:t>
            </a:r>
            <a:r>
              <a:rPr lang="en-US" altLang="zh-CN" sz="1600" dirty="0"/>
              <a:t>tag)</a:t>
            </a:r>
            <a:r>
              <a:rPr lang="zh-CN" altLang="en-US" sz="1600" dirty="0"/>
              <a:t> ，并 文档记录：</a:t>
            </a:r>
            <a:endParaRPr lang="en-US" altLang="zh-CN" sz="1600" dirty="0"/>
          </a:p>
          <a:p>
            <a:pPr lvl="1">
              <a:lnSpc>
                <a:spcPct val="110000"/>
              </a:lnSpc>
            </a:pPr>
            <a:r>
              <a:rPr kumimoji="1" lang="zh-CN" altLang="en-US" sz="1600" dirty="0"/>
              <a:t>版本发布、</a:t>
            </a:r>
            <a:r>
              <a:rPr kumimoji="1" lang="en-US" altLang="zh-CN" sz="1600" dirty="0" err="1"/>
              <a:t>BugFix</a:t>
            </a:r>
            <a:r>
              <a:rPr kumimoji="1" lang="zh-CN" altLang="en-US" sz="1600" dirty="0"/>
              <a:t>、灰度</a:t>
            </a:r>
            <a:r>
              <a:rPr kumimoji="1" lang="en-US" altLang="zh-CN" sz="1600" dirty="0"/>
              <a:t>…</a:t>
            </a:r>
            <a:endParaRPr lang="en-US" altLang="zh-CN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207341-66DA-2148-B500-4DEEAC32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80820" y="4611657"/>
            <a:ext cx="2133600" cy="273844"/>
          </a:xfrm>
        </p:spPr>
        <p:txBody>
          <a:bodyPr/>
          <a:lstStyle/>
          <a:p>
            <a:fld id="{31835B38-1CEB-D84F-B3FE-052700FFDDB8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D8EECF-10D5-3845-AC9E-B8D051A3AC4A}"/>
              </a:ext>
            </a:extLst>
          </p:cNvPr>
          <p:cNvSpPr/>
          <p:nvPr/>
        </p:nvSpPr>
        <p:spPr>
          <a:xfrm>
            <a:off x="1839521" y="3238727"/>
            <a:ext cx="5464959" cy="1517147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spcBef>
                <a:spcPts val="8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任何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线上操作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对应的代码 必须有 </a:t>
            </a:r>
            <a:r>
              <a:rPr lang="zh-CN" altLang="en-US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一个对应的</a:t>
            </a:r>
            <a:r>
              <a:rPr lang="en-US" altLang="zh-CN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git tag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</a:t>
            </a:r>
            <a:b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以方便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快速准确地回溯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到 对应的代码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(git tag)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。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120000"/>
              </a:lnSpc>
              <a:spcBef>
                <a:spcPts val="7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发布的管理与追踪，要做好。</a:t>
            </a:r>
            <a:b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如果</a:t>
            </a:r>
            <a:r>
              <a:rPr lang="en-US" altLang="zh-CN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AOne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做得不行，就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自己动手管理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好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git tag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！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32C10B-69C4-8E4C-AAB1-0EBCA8CA73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2010" y="1314228"/>
            <a:ext cx="1489826" cy="14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1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7035D-CC6F-BA4C-BE4B-82720568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80" y="90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2.2</a:t>
            </a:r>
            <a:r>
              <a:rPr kumimoji="1" lang="zh-CN" altLang="en-US" sz="3200" dirty="0"/>
              <a:t> 实践问题</a:t>
            </a:r>
            <a:r>
              <a:rPr kumimoji="1" lang="en-US" altLang="zh-CN" sz="3200" dirty="0"/>
              <a:t>2</a:t>
            </a:r>
            <a:r>
              <a:rPr kumimoji="1" lang="zh-CN" altLang="en-US" sz="3200" dirty="0"/>
              <a:t>：操作过程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8D8D43-60A7-0A4B-861E-EC14129D3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040" y="1134325"/>
            <a:ext cx="4772460" cy="1795363"/>
          </a:xfrm>
        </p:spPr>
        <p:txBody>
          <a:bodyPr wrap="none">
            <a:sp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tag v2.11.4 </a:t>
            </a:r>
            <a:r>
              <a:rPr kumimoji="1" lang="en-US" altLang="zh-CN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-m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'release v2.11.4'</a:t>
            </a:r>
          </a:p>
          <a:p>
            <a:pPr marL="0" indent="0">
              <a:spcBef>
                <a:spcPts val="1000"/>
              </a:spcBef>
              <a:buNone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endParaRPr kumimoji="1" lang="en-US" altLang="zh-CN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tag v2.11.4 </a:t>
            </a:r>
            <a:r>
              <a:rPr kumimoji="1" lang="en-US" altLang="zh-CN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-F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message.txt</a:t>
            </a:r>
            <a:b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通过 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-F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选项指定文件 来提供</a:t>
            </a:r>
            <a:b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长文的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说明</a:t>
            </a:r>
            <a:endParaRPr kumimoji="1"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207341-66DA-2148-B500-4DEEAC32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694DD5A-CEB3-5644-8324-691F52E715F4}"/>
              </a:ext>
            </a:extLst>
          </p:cNvPr>
          <p:cNvSpPr/>
          <p:nvPr/>
        </p:nvSpPr>
        <p:spPr>
          <a:xfrm>
            <a:off x="561704" y="3386362"/>
            <a:ext cx="3667992" cy="1120628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不要使用 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轻量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(light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weight)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tag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。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因为没有</a:t>
            </a:r>
            <a:b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message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及谁什么时候打的信息。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041A99-770B-2744-A9E6-F94AEDF7FBB2}"/>
              </a:ext>
            </a:extLst>
          </p:cNvPr>
          <p:cNvSpPr/>
          <p:nvPr/>
        </p:nvSpPr>
        <p:spPr>
          <a:xfrm>
            <a:off x="5631391" y="2417065"/>
            <a:ext cx="2864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Tag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信息查看方法及其输出 示例：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777AF1D-4AAE-3A44-BA35-280E7740AB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712" y="730502"/>
            <a:ext cx="1489826" cy="14898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9F5CFA-CC2F-0346-B3C0-D11167979D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7372" y="2767669"/>
            <a:ext cx="3446507" cy="182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1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素描簿">
  <a:themeElements>
    <a:clrScheme name="素描簿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素描簿">
      <a:majorFont>
        <a:latin typeface="Cambria"/>
        <a:ea typeface=""/>
        <a:cs typeface=""/>
        <a:font script="Jpan" typeface="ＭＳ 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素描簿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alpha val="94000"/>
                <a:satMod val="120000"/>
                <a:lumMod val="110000"/>
              </a:schemeClr>
            </a:gs>
            <a:gs pos="100000">
              <a:schemeClr val="phClr">
                <a:tint val="80000"/>
                <a:shade val="100000"/>
                <a:satMod val="140000"/>
                <a:lumMod val="12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hade val="100000"/>
                <a:satMod val="100000"/>
                <a:lumMod val="9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05000"/>
              </a:schemeClr>
            </a:gs>
          </a:gsLst>
          <a:path path="circle">
            <a:fillToRect l="40000" t="100000" r="4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rotWithShape="0">
              <a:srgbClr val="000000">
                <a:alpha val="37000"/>
              </a:srgbClr>
            </a:outerShdw>
          </a:effectLst>
        </a:effectStyle>
        <a:effectStyle>
          <a:effectLst>
            <a:outerShdw blurRad="50800" dist="25400" dir="5040000" rotWithShape="0">
              <a:srgbClr val="000000">
                <a:alpha val="44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38100" h="2540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55000"/>
                <a:lumMod val="90000"/>
              </a:schemeClr>
              <a:schemeClr val="phClr">
                <a:tint val="92000"/>
                <a:satMod val="120000"/>
                <a:lumMod val="103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96000"/>
              </a:schemeClr>
              <a:schemeClr val="phClr">
                <a:tint val="98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素描簿.thmx</Template>
  <TotalTime>3069</TotalTime>
  <Words>1614</Words>
  <Application>Microsoft Macintosh PowerPoint</Application>
  <PresentationFormat>全屏显示(16:9)</PresentationFormat>
  <Paragraphs>189</Paragraphs>
  <Slides>16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Bookman Old Style</vt:lpstr>
      <vt:lpstr>Calibri</vt:lpstr>
      <vt:lpstr>Cambria</vt:lpstr>
      <vt:lpstr>Consolas</vt:lpstr>
      <vt:lpstr>Dubai</vt:lpstr>
      <vt:lpstr>Rage Italic</vt:lpstr>
      <vt:lpstr>Wingdings</vt:lpstr>
      <vt:lpstr>素描簿</vt:lpstr>
      <vt:lpstr>Git/VCS 使用与原则 简介</vt:lpstr>
      <vt:lpstr>大纲</vt:lpstr>
      <vt:lpstr>0. VCS/Git 的使用情况调查</vt:lpstr>
      <vt:lpstr>1. 为什么 VCS 至关重要？— For 项目/团队</vt:lpstr>
      <vt:lpstr>1. 为什么 VCS 至关重要？— For 个人/成长</vt:lpstr>
      <vt:lpstr>2.1 实践问题1：人眼查看困难的日志历史线</vt:lpstr>
      <vt:lpstr>2.1 实践问题1：操作过程</vt:lpstr>
      <vt:lpstr>2.2 实践问题2：没有使用Tag管理与追踪发布</vt:lpstr>
      <vt:lpstr>2.2 实践问题2：操作过程</vt:lpstr>
      <vt:lpstr>3.1 Git使用 — 优雅的使用</vt:lpstr>
      <vt:lpstr>3.2 像上帝一样的使用</vt:lpstr>
      <vt:lpstr>3.3 冷门但会用到的操作</vt:lpstr>
      <vt:lpstr>4. Git使用的原则</vt:lpstr>
      <vt:lpstr>5. 想想你在使用Git的过程的问题？</vt:lpstr>
      <vt:lpstr>PowerPoint 演示文稿</vt:lpstr>
      <vt:lpstr>进一步学习的资料</vt:lpstr>
    </vt:vector>
  </TitlesOfParts>
  <Company>oldratlee.com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Git/GitLab 使用介绍</dc:title>
  <dc:creator>Jerry Lee</dc:creator>
  <cp:lastModifiedBy>Microsoft Office User</cp:lastModifiedBy>
  <cp:revision>408</cp:revision>
  <dcterms:created xsi:type="dcterms:W3CDTF">2014-12-16T09:22:43Z</dcterms:created>
  <dcterms:modified xsi:type="dcterms:W3CDTF">2021-07-12T06:25:38Z</dcterms:modified>
</cp:coreProperties>
</file>